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5.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6.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833" r:id="rId5"/>
    <p:sldMasterId id="2147483809" r:id="rId6"/>
    <p:sldMasterId id="2147483741" r:id="rId7"/>
    <p:sldMasterId id="2147483727" r:id="rId8"/>
    <p:sldMasterId id="2147483773" r:id="rId9"/>
    <p:sldMasterId id="2147483703" r:id="rId10"/>
    <p:sldMasterId id="2147483770" r:id="rId11"/>
  </p:sldMasterIdLst>
  <p:notesMasterIdLst>
    <p:notesMasterId r:id="rId23"/>
  </p:notesMasterIdLst>
  <p:handoutMasterIdLst>
    <p:handoutMasterId r:id="rId24"/>
  </p:handoutMasterIdLst>
  <p:sldIdLst>
    <p:sldId id="448" r:id="rId12"/>
    <p:sldId id="449" r:id="rId13"/>
    <p:sldId id="451" r:id="rId14"/>
    <p:sldId id="453" r:id="rId15"/>
    <p:sldId id="452" r:id="rId16"/>
    <p:sldId id="455" r:id="rId17"/>
    <p:sldId id="456" r:id="rId18"/>
    <p:sldId id="457" r:id="rId19"/>
    <p:sldId id="437" r:id="rId20"/>
    <p:sldId id="450" r:id="rId21"/>
    <p:sldId id="454" r:id="rId22"/>
  </p:sldIdLst>
  <p:sldSz cx="9144000" cy="6858000" type="screen4x3"/>
  <p:notesSz cx="7010400" cy="9296400"/>
  <p:defaultTextStyle>
    <a:defPPr>
      <a:defRPr lang="en-US"/>
    </a:defPPr>
    <a:lvl1pPr algn="l" rtl="0" fontAlgn="base">
      <a:spcBef>
        <a:spcPct val="0"/>
      </a:spcBef>
      <a:spcAft>
        <a:spcPct val="0"/>
      </a:spcAft>
      <a:defRPr sz="800" b="1" kern="1200">
        <a:solidFill>
          <a:schemeClr val="bg1"/>
        </a:solidFill>
        <a:latin typeface="Arial" charset="0"/>
        <a:ea typeface="+mn-ea"/>
        <a:cs typeface="+mn-cs"/>
      </a:defRPr>
    </a:lvl1pPr>
    <a:lvl2pPr marL="457200" algn="l" rtl="0" fontAlgn="base">
      <a:spcBef>
        <a:spcPct val="0"/>
      </a:spcBef>
      <a:spcAft>
        <a:spcPct val="0"/>
      </a:spcAft>
      <a:defRPr sz="800" b="1" kern="1200">
        <a:solidFill>
          <a:schemeClr val="bg1"/>
        </a:solidFill>
        <a:latin typeface="Arial" charset="0"/>
        <a:ea typeface="+mn-ea"/>
        <a:cs typeface="+mn-cs"/>
      </a:defRPr>
    </a:lvl2pPr>
    <a:lvl3pPr marL="914400" algn="l" rtl="0" fontAlgn="base">
      <a:spcBef>
        <a:spcPct val="0"/>
      </a:spcBef>
      <a:spcAft>
        <a:spcPct val="0"/>
      </a:spcAft>
      <a:defRPr sz="800" b="1" kern="1200">
        <a:solidFill>
          <a:schemeClr val="bg1"/>
        </a:solidFill>
        <a:latin typeface="Arial" charset="0"/>
        <a:ea typeface="+mn-ea"/>
        <a:cs typeface="+mn-cs"/>
      </a:defRPr>
    </a:lvl3pPr>
    <a:lvl4pPr marL="1371600" algn="l" rtl="0" fontAlgn="base">
      <a:spcBef>
        <a:spcPct val="0"/>
      </a:spcBef>
      <a:spcAft>
        <a:spcPct val="0"/>
      </a:spcAft>
      <a:defRPr sz="800" b="1" kern="1200">
        <a:solidFill>
          <a:schemeClr val="bg1"/>
        </a:solidFill>
        <a:latin typeface="Arial" charset="0"/>
        <a:ea typeface="+mn-ea"/>
        <a:cs typeface="+mn-cs"/>
      </a:defRPr>
    </a:lvl4pPr>
    <a:lvl5pPr marL="1828800" algn="l" rtl="0" fontAlgn="base">
      <a:spcBef>
        <a:spcPct val="0"/>
      </a:spcBef>
      <a:spcAft>
        <a:spcPct val="0"/>
      </a:spcAft>
      <a:defRPr sz="800" b="1" kern="1200">
        <a:solidFill>
          <a:schemeClr val="bg1"/>
        </a:solidFill>
        <a:latin typeface="Arial" charset="0"/>
        <a:ea typeface="+mn-ea"/>
        <a:cs typeface="+mn-cs"/>
      </a:defRPr>
    </a:lvl5pPr>
    <a:lvl6pPr marL="2286000" algn="l" defTabSz="914400" rtl="0" eaLnBrk="1" latinLnBrk="0" hangingPunct="1">
      <a:defRPr sz="800" b="1" kern="1200">
        <a:solidFill>
          <a:schemeClr val="bg1"/>
        </a:solidFill>
        <a:latin typeface="Arial" charset="0"/>
        <a:ea typeface="+mn-ea"/>
        <a:cs typeface="+mn-cs"/>
      </a:defRPr>
    </a:lvl6pPr>
    <a:lvl7pPr marL="2743200" algn="l" defTabSz="914400" rtl="0" eaLnBrk="1" latinLnBrk="0" hangingPunct="1">
      <a:defRPr sz="800" b="1" kern="1200">
        <a:solidFill>
          <a:schemeClr val="bg1"/>
        </a:solidFill>
        <a:latin typeface="Arial" charset="0"/>
        <a:ea typeface="+mn-ea"/>
        <a:cs typeface="+mn-cs"/>
      </a:defRPr>
    </a:lvl7pPr>
    <a:lvl8pPr marL="3200400" algn="l" defTabSz="914400" rtl="0" eaLnBrk="1" latinLnBrk="0" hangingPunct="1">
      <a:defRPr sz="800" b="1" kern="1200">
        <a:solidFill>
          <a:schemeClr val="bg1"/>
        </a:solidFill>
        <a:latin typeface="Arial" charset="0"/>
        <a:ea typeface="+mn-ea"/>
        <a:cs typeface="+mn-cs"/>
      </a:defRPr>
    </a:lvl8pPr>
    <a:lvl9pPr marL="3657600" algn="l" defTabSz="914400" rtl="0" eaLnBrk="1" latinLnBrk="0" hangingPunct="1">
      <a:defRPr sz="800" b="1" kern="1200">
        <a:solidFill>
          <a:schemeClr val="bg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699"/>
    <a:srgbClr val="0033CC"/>
    <a:srgbClr val="3333FF"/>
    <a:srgbClr val="FFC000"/>
    <a:srgbClr val="000000"/>
    <a:srgbClr val="EDEDED"/>
    <a:srgbClr val="FFCC99"/>
    <a:srgbClr val="777777"/>
    <a:srgbClr val="BECE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7" autoAdjust="0"/>
    <p:restoredTop sz="94639" autoAdjust="0"/>
  </p:normalViewPr>
  <p:slideViewPr>
    <p:cSldViewPr>
      <p:cViewPr varScale="1">
        <p:scale>
          <a:sx n="77" d="100"/>
          <a:sy n="77" d="100"/>
        </p:scale>
        <p:origin x="538"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209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pPr>
              <a:defRPr/>
            </a:pPr>
            <a:endParaRPr lang="en-US" dirty="0"/>
          </a:p>
        </p:txBody>
      </p:sp>
      <p:sp>
        <p:nvSpPr>
          <p:cNvPr id="17411"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endParaRPr lang="en-US" dirty="0"/>
          </a:p>
        </p:txBody>
      </p:sp>
      <p:sp>
        <p:nvSpPr>
          <p:cNvPr id="17412"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pPr>
              <a:defRPr/>
            </a:pPr>
            <a:endParaRPr lang="en-US" dirty="0"/>
          </a:p>
        </p:txBody>
      </p:sp>
      <p:sp>
        <p:nvSpPr>
          <p:cNvPr id="17413"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fld id="{EA9A23D8-D0F0-4137-AF4F-A3ACF93A3BBD}" type="slidenum">
              <a:rPr lang="en-US"/>
              <a:pPr>
                <a:defRPr/>
              </a:pPr>
              <a:t>‹#›</a:t>
            </a:fld>
            <a:endParaRPr lang="en-US" dirty="0"/>
          </a:p>
        </p:txBody>
      </p:sp>
    </p:spTree>
    <p:extLst>
      <p:ext uri="{BB962C8B-B14F-4D97-AF65-F5344CB8AC3E}">
        <p14:creationId xmlns:p14="http://schemas.microsoft.com/office/powerpoint/2010/main" val="3138673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pPr>
              <a:defRPr/>
            </a:pPr>
            <a:endParaRPr lang="en-US" dirty="0"/>
          </a:p>
        </p:txBody>
      </p:sp>
      <p:sp>
        <p:nvSpPr>
          <p:cNvPr id="1536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endParaRPr lang="en-US" dirty="0"/>
          </a:p>
        </p:txBody>
      </p:sp>
      <p:sp>
        <p:nvSpPr>
          <p:cNvPr id="204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b="0">
                <a:solidFill>
                  <a:schemeClr val="tx1"/>
                </a:solidFill>
                <a:latin typeface="Times New Roman" pitchFamily="18" charset="0"/>
              </a:defRPr>
            </a:lvl1pPr>
          </a:lstStyle>
          <a:p>
            <a:pPr>
              <a:defRPr/>
            </a:pPr>
            <a:endParaRPr lang="en-US" dirty="0"/>
          </a:p>
        </p:txBody>
      </p:sp>
      <p:sp>
        <p:nvSpPr>
          <p:cNvPr id="1536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b="0">
                <a:solidFill>
                  <a:schemeClr val="tx1"/>
                </a:solidFill>
                <a:latin typeface="Times New Roman" pitchFamily="18" charset="0"/>
              </a:defRPr>
            </a:lvl1pPr>
          </a:lstStyle>
          <a:p>
            <a:pPr>
              <a:defRPr/>
            </a:pPr>
            <a:fld id="{932E5F3C-5C52-4959-9941-F20C2E347A17}" type="slidenum">
              <a:rPr lang="en-US"/>
              <a:pPr>
                <a:defRPr/>
              </a:pPr>
              <a:t>‹#›</a:t>
            </a:fld>
            <a:endParaRPr lang="en-US" dirty="0"/>
          </a:p>
        </p:txBody>
      </p:sp>
    </p:spTree>
    <p:extLst>
      <p:ext uri="{BB962C8B-B14F-4D97-AF65-F5344CB8AC3E}">
        <p14:creationId xmlns:p14="http://schemas.microsoft.com/office/powerpoint/2010/main" val="27083166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38A5D3-CBB2-4F89-A460-BEE5DEB2B7C1}" type="slidenum">
              <a:rPr lang="en-US" altLang="en-US"/>
              <a:pPr/>
              <a:t>1</a:t>
            </a:fld>
            <a:endParaRPr lang="en-US" altLang="en-US" dirty="0"/>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dirty="0"/>
          </a:p>
        </p:txBody>
      </p:sp>
    </p:spTree>
    <p:extLst>
      <p:ext uri="{BB962C8B-B14F-4D97-AF65-F5344CB8AC3E}">
        <p14:creationId xmlns:p14="http://schemas.microsoft.com/office/powerpoint/2010/main" val="724742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32E5F3C-5C52-4959-9941-F20C2E347A17}" type="slidenum">
              <a:rPr lang="en-US" smtClean="0"/>
              <a:pPr>
                <a:defRPr/>
              </a:pPr>
              <a:t>9</a:t>
            </a:fld>
            <a:endParaRPr lang="en-US" dirty="0"/>
          </a:p>
        </p:txBody>
      </p:sp>
    </p:spTree>
    <p:extLst>
      <p:ext uri="{BB962C8B-B14F-4D97-AF65-F5344CB8AC3E}">
        <p14:creationId xmlns:p14="http://schemas.microsoft.com/office/powerpoint/2010/main" val="3283051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5450" y="319088"/>
            <a:ext cx="2073275" cy="5702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4038" y="319088"/>
            <a:ext cx="6069012" cy="5702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319088"/>
            <a:ext cx="7100888" cy="5397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54038" y="1295400"/>
            <a:ext cx="8294687" cy="4725988"/>
          </a:xfrm>
        </p:spPr>
        <p:txBody>
          <a:bodyPr/>
          <a:lstStyle/>
          <a:p>
            <a:pPr lvl="0"/>
            <a:endParaRPr lang="en-US" noProof="0" dirty="0" smtClean="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1524000" y="1295400"/>
            <a:ext cx="7162800" cy="5334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155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6162222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255768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cSld name="2_Title Slide">
    <p:spTree>
      <p:nvGrpSpPr>
        <p:cNvPr id="1" name=""/>
        <p:cNvGrpSpPr/>
        <p:nvPr/>
      </p:nvGrpSpPr>
      <p:grpSpPr>
        <a:xfrm>
          <a:off x="0" y="0"/>
          <a:ext cx="0" cy="0"/>
          <a:chOff x="0" y="0"/>
          <a:chExt cx="0" cy="0"/>
        </a:xfrm>
      </p:grpSpPr>
      <p:sp>
        <p:nvSpPr>
          <p:cNvPr id="50178" name="Line 2"/>
          <p:cNvSpPr>
            <a:spLocks noChangeShapeType="1"/>
          </p:cNvSpPr>
          <p:nvPr/>
        </p:nvSpPr>
        <p:spPr bwMode="auto">
          <a:xfrm>
            <a:off x="381000" y="6451600"/>
            <a:ext cx="8382000" cy="0"/>
          </a:xfrm>
          <a:prstGeom prst="line">
            <a:avLst/>
          </a:prstGeom>
          <a:noFill/>
          <a:ln w="57150">
            <a:solidFill>
              <a:srgbClr val="0C2D8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50179" name="Text Box 3"/>
          <p:cNvSpPr txBox="1">
            <a:spLocks noChangeArrowheads="1"/>
          </p:cNvSpPr>
          <p:nvPr/>
        </p:nvSpPr>
        <p:spPr bwMode="auto">
          <a:xfrm>
            <a:off x="1270000" y="1233488"/>
            <a:ext cx="6553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000" b="1" i="1" dirty="0">
                <a:latin typeface="Century Schoolbook" pitchFamily="18" charset="0"/>
              </a:rPr>
              <a:t>I n t e g r i t y  -  S e r v i c e  -  E x c e l l e n c e</a:t>
            </a:r>
          </a:p>
        </p:txBody>
      </p:sp>
      <p:sp>
        <p:nvSpPr>
          <p:cNvPr id="50181" name="Line 5"/>
          <p:cNvSpPr>
            <a:spLocks noChangeShapeType="1"/>
          </p:cNvSpPr>
          <p:nvPr/>
        </p:nvSpPr>
        <p:spPr bwMode="auto">
          <a:xfrm>
            <a:off x="381000" y="1231900"/>
            <a:ext cx="8382000" cy="0"/>
          </a:xfrm>
          <a:prstGeom prst="line">
            <a:avLst/>
          </a:prstGeom>
          <a:noFill/>
          <a:ln w="57150">
            <a:solidFill>
              <a:srgbClr val="0C2D8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50182" name="Rectangle 6"/>
          <p:cNvSpPr>
            <a:spLocks noGrp="1" noChangeArrowheads="1"/>
          </p:cNvSpPr>
          <p:nvPr>
            <p:ph type="dt" sz="half" idx="2"/>
          </p:nvPr>
        </p:nvSpPr>
        <p:spPr>
          <a:xfrm>
            <a:off x="0" y="6524625"/>
            <a:ext cx="1219200" cy="304800"/>
          </a:xfrm>
          <a:prstGeom prst="rect">
            <a:avLst/>
          </a:prstGeom>
        </p:spPr>
        <p:txBody>
          <a:bodyPr/>
          <a:lstStyle>
            <a:lvl1pPr>
              <a:defRPr/>
            </a:lvl1pPr>
          </a:lstStyle>
          <a:p>
            <a:r>
              <a:rPr lang="en-US" altLang="en-US" dirty="0"/>
              <a:t>As of: </a:t>
            </a:r>
          </a:p>
        </p:txBody>
      </p:sp>
      <p:sp>
        <p:nvSpPr>
          <p:cNvPr id="50183" name="Rectangle 7"/>
          <p:cNvSpPr>
            <a:spLocks noGrp="1" noChangeArrowheads="1"/>
          </p:cNvSpPr>
          <p:nvPr>
            <p:ph type="sldNum" sz="quarter" idx="4"/>
          </p:nvPr>
        </p:nvSpPr>
        <p:spPr>
          <a:xfrm>
            <a:off x="7988300" y="6524625"/>
            <a:ext cx="1143000" cy="304800"/>
          </a:xfrm>
          <a:prstGeom prst="rect">
            <a:avLst/>
          </a:prstGeom>
        </p:spPr>
        <p:txBody>
          <a:bodyPr/>
          <a:lstStyle>
            <a:lvl1pPr>
              <a:defRPr/>
            </a:lvl1pPr>
          </a:lstStyle>
          <a:p>
            <a:fld id="{E8359515-DE53-4D51-8B19-71A970E4A18B}" type="slidenum">
              <a:rPr lang="en-US" altLang="en-US"/>
              <a:pPr/>
              <a:t>‹#›</a:t>
            </a:fld>
            <a:endParaRPr lang="en-US" altLang="en-US" dirty="0">
              <a:solidFill>
                <a:schemeClr val="bg2"/>
              </a:solidFill>
            </a:endParaRPr>
          </a:p>
        </p:txBody>
      </p:sp>
      <p:pic>
        <p:nvPicPr>
          <p:cNvPr id="50189" name="Picture 13" descr="afsymb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3698875"/>
            <a:ext cx="3305175" cy="2605088"/>
          </a:xfrm>
          <a:prstGeom prst="rect">
            <a:avLst/>
          </a:prstGeom>
          <a:noFill/>
          <a:extLst>
            <a:ext uri="{909E8E84-426E-40DD-AFC4-6F175D3DCCD1}">
              <a14:hiddenFill xmlns:a14="http://schemas.microsoft.com/office/drawing/2010/main">
                <a:solidFill>
                  <a:srgbClr val="FFFFFF"/>
                </a:solidFill>
              </a14:hiddenFill>
            </a:ext>
          </a:extLst>
        </p:spPr>
      </p:pic>
      <p:sp>
        <p:nvSpPr>
          <p:cNvPr id="50190" name="Text Box 14"/>
          <p:cNvSpPr txBox="1">
            <a:spLocks noChangeArrowheads="1"/>
          </p:cNvSpPr>
          <p:nvPr/>
        </p:nvSpPr>
        <p:spPr bwMode="auto">
          <a:xfrm>
            <a:off x="1406525" y="500063"/>
            <a:ext cx="6280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600" b="1" i="1" dirty="0"/>
              <a:t>Headquarters U.S. Air Force</a:t>
            </a:r>
          </a:p>
        </p:txBody>
      </p:sp>
      <p:sp>
        <p:nvSpPr>
          <p:cNvPr id="50191" name="Rectangle 15"/>
          <p:cNvSpPr>
            <a:spLocks noGrp="1" noChangeArrowheads="1"/>
          </p:cNvSpPr>
          <p:nvPr>
            <p:ph type="ctrTitle"/>
          </p:nvPr>
        </p:nvSpPr>
        <p:spPr>
          <a:xfrm>
            <a:off x="276225" y="1962150"/>
            <a:ext cx="8486775" cy="1600200"/>
          </a:xfrm>
        </p:spPr>
        <p:txBody>
          <a:bodyPr/>
          <a:lstStyle>
            <a:lvl1pPr>
              <a:defRPr sz="4400" i="0"/>
            </a:lvl1pPr>
          </a:lstStyle>
          <a:p>
            <a:pPr lvl="0"/>
            <a:r>
              <a:rPr lang="en-US" altLang="en-US" noProof="0" smtClean="0"/>
              <a:t>Click to edit Master title style</a:t>
            </a:r>
          </a:p>
        </p:txBody>
      </p:sp>
    </p:spTree>
    <p:extLst>
      <p:ext uri="{BB962C8B-B14F-4D97-AF65-F5344CB8AC3E}">
        <p14:creationId xmlns:p14="http://schemas.microsoft.com/office/powerpoint/2010/main" val="2473867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32792777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2141289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t>
            </a:r>
            <a:r>
              <a:rPr lang="en-US" dirty="0" err="1" smtClean="0"/>
              <a:t>edi</a:t>
            </a:r>
            <a:r>
              <a:rPr lang="en-US" dirty="0" smtClean="0"/>
              <a:t> Master subtitle style</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F85F7888-A1CA-40EC-987D-F33A391BC810}" type="datetimeFigureOut">
              <a:rPr lang="en-US" smtClean="0"/>
              <a:pPr/>
              <a:t>03/12/18</a:t>
            </a:fld>
            <a:endParaRPr lang="en-US" dirty="0"/>
          </a:p>
        </p:txBody>
      </p:sp>
      <p:sp>
        <p:nvSpPr>
          <p:cNvPr id="5" name="Footer Placeholder 4"/>
          <p:cNvSpPr>
            <a:spLocks noGrp="1"/>
          </p:cNvSpPr>
          <p:nvPr>
            <p:ph type="ftr" sz="quarter" idx="11"/>
          </p:nvPr>
        </p:nvSpPr>
        <p:spPr>
          <a:xfrm>
            <a:off x="2133600" y="6324600"/>
            <a:ext cx="50292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09E5E5B-3ACB-4111-AD8E-5FDF921568B4}" type="slidenum">
              <a:rPr lang="en-US" smtClean="0"/>
              <a:pPr/>
              <a:t>‹#›</a:t>
            </a:fld>
            <a:endParaRPr lang="en-US" dirty="0"/>
          </a:p>
        </p:txBody>
      </p:sp>
    </p:spTree>
    <p:extLst>
      <p:ext uri="{BB962C8B-B14F-4D97-AF65-F5344CB8AC3E}">
        <p14:creationId xmlns:p14="http://schemas.microsoft.com/office/powerpoint/2010/main" val="205629021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38455584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37532840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19088339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34880268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612415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1545997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35769250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5670078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z="1600" b="0" i="0">
                <a:latin typeface="+mn-lt"/>
              </a:defRPr>
            </a:lvl1pPr>
          </a:lstStyle>
          <a:p>
            <a:pPr>
              <a:defRPr/>
            </a:pPr>
            <a:endParaRPr lang="en-US" dirty="0"/>
          </a:p>
        </p:txBody>
      </p:sp>
    </p:spTree>
    <p:extLst>
      <p:ext uri="{BB962C8B-B14F-4D97-AF65-F5344CB8AC3E}">
        <p14:creationId xmlns:p14="http://schemas.microsoft.com/office/powerpoint/2010/main" val="11214624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63700" y="76200"/>
            <a:ext cx="7086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00100" y="1536700"/>
            <a:ext cx="3989388" cy="4324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41888" y="1536700"/>
            <a:ext cx="3989387" cy="4324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144901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7148234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3447112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19252978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12864069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108170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6100698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38046599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34174011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98255307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2230354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8"/>
          <p:cNvSpPr>
            <a:spLocks noChangeArrowheads="1"/>
          </p:cNvSpPr>
          <p:nvPr userDrawn="1"/>
        </p:nvSpPr>
        <p:spPr bwMode="auto">
          <a:xfrm>
            <a:off x="3375025" y="1992313"/>
            <a:ext cx="5486400" cy="1143000"/>
          </a:xfrm>
          <a:prstGeom prst="rect">
            <a:avLst/>
          </a:prstGeom>
          <a:noFill/>
          <a:ln w="12700">
            <a:noFill/>
            <a:miter lim="800000"/>
            <a:headEnd/>
            <a:tailEnd/>
          </a:ln>
          <a:effectLst/>
        </p:spPr>
        <p:txBody>
          <a:bodyPr lIns="85725" tIns="39688" rIns="85725" bIns="39688" anchor="b"/>
          <a:lstStyle/>
          <a:p>
            <a:pPr algn="ctr">
              <a:lnSpc>
                <a:spcPct val="80000"/>
              </a:lnSpc>
              <a:defRPr/>
            </a:pPr>
            <a:endParaRPr lang="en-US" sz="3600" i="1" dirty="0"/>
          </a:p>
        </p:txBody>
      </p:sp>
      <p:sp>
        <p:nvSpPr>
          <p:cNvPr id="5" name="Rectangle 20"/>
          <p:cNvSpPr>
            <a:spLocks noChangeArrowheads="1"/>
          </p:cNvSpPr>
          <p:nvPr userDrawn="1"/>
        </p:nvSpPr>
        <p:spPr bwMode="auto">
          <a:xfrm>
            <a:off x="304800" y="0"/>
            <a:ext cx="1096963" cy="6718300"/>
          </a:xfrm>
          <a:prstGeom prst="rect">
            <a:avLst/>
          </a:prstGeom>
          <a:solidFill>
            <a:srgbClr val="003399"/>
          </a:solidFill>
          <a:ln w="9525">
            <a:solidFill>
              <a:schemeClr val="accent2"/>
            </a:solidFill>
            <a:miter lim="800000"/>
            <a:headEnd/>
            <a:tailEnd/>
          </a:ln>
          <a:effectLst/>
        </p:spPr>
        <p:txBody>
          <a:bodyPr wrap="none" anchor="ctr"/>
          <a:lstStyle/>
          <a:p>
            <a:pPr>
              <a:defRPr/>
            </a:pPr>
            <a:endParaRPr lang="en-US" dirty="0"/>
          </a:p>
        </p:txBody>
      </p:sp>
      <p:sp>
        <p:nvSpPr>
          <p:cNvPr id="6" name="Rectangle 21"/>
          <p:cNvSpPr>
            <a:spLocks noChangeArrowheads="1"/>
          </p:cNvSpPr>
          <p:nvPr userDrawn="1"/>
        </p:nvSpPr>
        <p:spPr bwMode="auto">
          <a:xfrm>
            <a:off x="228600" y="3657600"/>
            <a:ext cx="1219200" cy="152400"/>
          </a:xfrm>
          <a:prstGeom prst="rect">
            <a:avLst/>
          </a:prstGeom>
          <a:solidFill>
            <a:schemeClr val="tx1"/>
          </a:solidFill>
          <a:ln w="9525">
            <a:noFill/>
            <a:miter lim="800000"/>
            <a:headEnd/>
            <a:tailEnd/>
          </a:ln>
          <a:effectLst/>
        </p:spPr>
        <p:txBody>
          <a:bodyPr wrap="none" anchor="ctr"/>
          <a:lstStyle/>
          <a:p>
            <a:pPr>
              <a:defRPr/>
            </a:pPr>
            <a:endParaRPr lang="en-US" dirty="0"/>
          </a:p>
        </p:txBody>
      </p:sp>
      <p:sp>
        <p:nvSpPr>
          <p:cNvPr id="7" name="Rectangle 22"/>
          <p:cNvSpPr>
            <a:spLocks noChangeArrowheads="1"/>
          </p:cNvSpPr>
          <p:nvPr userDrawn="1"/>
        </p:nvSpPr>
        <p:spPr bwMode="auto">
          <a:xfrm>
            <a:off x="228600" y="4800600"/>
            <a:ext cx="1219200" cy="152400"/>
          </a:xfrm>
          <a:prstGeom prst="rect">
            <a:avLst/>
          </a:prstGeom>
          <a:solidFill>
            <a:schemeClr val="tx1"/>
          </a:solidFill>
          <a:ln w="9525">
            <a:noFill/>
            <a:miter lim="800000"/>
            <a:headEnd/>
            <a:tailEnd/>
          </a:ln>
          <a:effectLst/>
        </p:spPr>
        <p:txBody>
          <a:bodyPr wrap="none" anchor="ctr"/>
          <a:lstStyle/>
          <a:p>
            <a:pPr>
              <a:defRPr/>
            </a:pPr>
            <a:endParaRPr lang="en-US" dirty="0"/>
          </a:p>
        </p:txBody>
      </p:sp>
      <p:sp>
        <p:nvSpPr>
          <p:cNvPr id="8" name="Rectangle 23"/>
          <p:cNvSpPr>
            <a:spLocks noChangeArrowheads="1"/>
          </p:cNvSpPr>
          <p:nvPr userDrawn="1"/>
        </p:nvSpPr>
        <p:spPr bwMode="auto">
          <a:xfrm>
            <a:off x="241300" y="5715000"/>
            <a:ext cx="1219200" cy="152400"/>
          </a:xfrm>
          <a:prstGeom prst="rect">
            <a:avLst/>
          </a:prstGeom>
          <a:solidFill>
            <a:schemeClr val="tx1"/>
          </a:solidFill>
          <a:ln w="9525">
            <a:noFill/>
            <a:miter lim="800000"/>
            <a:headEnd/>
            <a:tailEnd/>
          </a:ln>
          <a:effectLst/>
        </p:spPr>
        <p:txBody>
          <a:bodyPr wrap="none" anchor="ctr"/>
          <a:lstStyle/>
          <a:p>
            <a:pPr>
              <a:defRPr/>
            </a:pPr>
            <a:endParaRPr lang="en-US" dirty="0"/>
          </a:p>
        </p:txBody>
      </p:sp>
      <p:sp>
        <p:nvSpPr>
          <p:cNvPr id="9" name="Rectangle 24"/>
          <p:cNvSpPr>
            <a:spLocks noChangeArrowheads="1"/>
          </p:cNvSpPr>
          <p:nvPr userDrawn="1"/>
        </p:nvSpPr>
        <p:spPr bwMode="auto">
          <a:xfrm>
            <a:off x="228600" y="6324600"/>
            <a:ext cx="1219200" cy="152400"/>
          </a:xfrm>
          <a:prstGeom prst="rect">
            <a:avLst/>
          </a:prstGeom>
          <a:solidFill>
            <a:schemeClr val="tx1"/>
          </a:solidFill>
          <a:ln w="9525">
            <a:noFill/>
            <a:miter lim="800000"/>
            <a:headEnd/>
            <a:tailEnd/>
          </a:ln>
          <a:effectLst/>
        </p:spPr>
        <p:txBody>
          <a:bodyPr wrap="none" anchor="ctr"/>
          <a:lstStyle/>
          <a:p>
            <a:pPr>
              <a:defRPr/>
            </a:pPr>
            <a:endParaRPr lang="en-US" dirty="0"/>
          </a:p>
        </p:txBody>
      </p:sp>
      <p:pic>
        <p:nvPicPr>
          <p:cNvPr id="10" name="Picture 16" descr="afspc trans"/>
          <p:cNvPicPr>
            <a:picLocks noChangeAspect="1" noChangeArrowheads="1"/>
          </p:cNvPicPr>
          <p:nvPr userDrawn="1"/>
        </p:nvPicPr>
        <p:blipFill>
          <a:blip r:embed="rId2" cstate="print"/>
          <a:srcRect/>
          <a:stretch>
            <a:fillRect/>
          </a:stretch>
        </p:blipFill>
        <p:spPr bwMode="auto">
          <a:xfrm>
            <a:off x="614363" y="762000"/>
            <a:ext cx="3062287" cy="3062288"/>
          </a:xfrm>
          <a:prstGeom prst="rect">
            <a:avLst/>
          </a:prstGeom>
          <a:noFill/>
          <a:ln w="9525">
            <a:noFill/>
            <a:miter lim="800000"/>
            <a:headEnd/>
            <a:tailEnd/>
          </a:ln>
        </p:spPr>
      </p:pic>
      <p:sp>
        <p:nvSpPr>
          <p:cNvPr id="11" name="Text Box 31"/>
          <p:cNvSpPr txBox="1">
            <a:spLocks noChangeArrowheads="1"/>
          </p:cNvSpPr>
          <p:nvPr userDrawn="1"/>
        </p:nvSpPr>
        <p:spPr bwMode="auto">
          <a:xfrm>
            <a:off x="5410200" y="5410200"/>
            <a:ext cx="228600" cy="214313"/>
          </a:xfrm>
          <a:prstGeom prst="rect">
            <a:avLst/>
          </a:prstGeom>
          <a:noFill/>
          <a:ln w="9525">
            <a:noFill/>
            <a:miter lim="800000"/>
            <a:headEnd/>
            <a:tailEnd/>
          </a:ln>
          <a:effectLst/>
        </p:spPr>
        <p:txBody>
          <a:bodyPr>
            <a:spAutoFit/>
          </a:bodyPr>
          <a:lstStyle/>
          <a:p>
            <a:pPr>
              <a:defRPr/>
            </a:pPr>
            <a:endParaRPr lang="en-US" dirty="0"/>
          </a:p>
        </p:txBody>
      </p:sp>
      <p:sp>
        <p:nvSpPr>
          <p:cNvPr id="3099" name="Rectangle 27"/>
          <p:cNvSpPr>
            <a:spLocks noGrp="1" noChangeArrowheads="1"/>
          </p:cNvSpPr>
          <p:nvPr>
            <p:ph type="ctrTitle" sz="quarter"/>
          </p:nvPr>
        </p:nvSpPr>
        <p:spPr>
          <a:xfrm>
            <a:off x="3352800" y="1600200"/>
            <a:ext cx="5484813" cy="1143000"/>
          </a:xfrm>
          <a:ln w="9525"/>
        </p:spPr>
        <p:txBody>
          <a:bodyPr lIns="82296" tIns="36576" rIns="82296" bIns="36576" anchorCtr="1"/>
          <a:lstStyle>
            <a:lvl1pPr algn="ctr">
              <a:lnSpc>
                <a:spcPct val="80000"/>
              </a:lnSpc>
              <a:defRPr sz="3600"/>
            </a:lvl1pPr>
          </a:lstStyle>
          <a:p>
            <a:r>
              <a:rPr lang="en-US"/>
              <a:t>Click to edit Master title style</a:t>
            </a:r>
          </a:p>
        </p:txBody>
      </p:sp>
      <p:sp>
        <p:nvSpPr>
          <p:cNvPr id="3112" name="Rectangle 40"/>
          <p:cNvSpPr>
            <a:spLocks noGrp="1" noChangeArrowheads="1"/>
          </p:cNvSpPr>
          <p:nvPr>
            <p:ph type="subTitle" sz="quarter" idx="1"/>
          </p:nvPr>
        </p:nvSpPr>
        <p:spPr>
          <a:xfrm>
            <a:off x="1371600" y="3810000"/>
            <a:ext cx="6934200" cy="838200"/>
          </a:xfrm>
          <a:ln w="9525"/>
        </p:spPr>
        <p:txBody>
          <a:bodyPr lIns="91440" tIns="45720" rIns="91440" bIns="45720"/>
          <a:lstStyle>
            <a:lvl1pPr marL="0" indent="0" algn="ctr">
              <a:buFontTx/>
              <a:buNone/>
              <a:defRPr sz="3200" i="1"/>
            </a:lvl1pPr>
          </a:lstStyle>
          <a:p>
            <a:r>
              <a:rPr lang="en-US"/>
              <a:t>Click to edit Master subtitle style</a:t>
            </a:r>
          </a:p>
        </p:txBody>
      </p:sp>
      <p:sp>
        <p:nvSpPr>
          <p:cNvPr id="12" name="Rectangle 41"/>
          <p:cNvSpPr>
            <a:spLocks noGrp="1" noChangeArrowheads="1"/>
          </p:cNvSpPr>
          <p:nvPr>
            <p:ph type="dt" sz="quarter"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3" name="Rectangle 42"/>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4" name="Rectangle 43"/>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E7C310E4-431F-427A-B095-194F13779BA8}"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4A293F-6411-4762-B68E-C2F7F0664E2A}"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B95DAFD-BB68-4695-A767-8EB556541BFA}" type="slidenum">
              <a:rPr lang="en-US" smtClean="0"/>
              <a:t>‹#›</a:t>
            </a:fld>
            <a:endParaRPr lang="en-US" dirty="0"/>
          </a:p>
        </p:txBody>
      </p:sp>
    </p:spTree>
    <p:extLst>
      <p:ext uri="{BB962C8B-B14F-4D97-AF65-F5344CB8AC3E}">
        <p14:creationId xmlns:p14="http://schemas.microsoft.com/office/powerpoint/2010/main" val="40356780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568327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20463949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6491921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4916261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7978959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21142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40447403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33782320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943221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32012736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67CC0A-0CB8-4683-8C45-BB9E417745EE}"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9FE8B6C-16BB-4D1A-B33E-944FEFC2D991}" type="slidenum">
              <a:rPr lang="en-US" smtClean="0"/>
              <a:pPr/>
              <a:t>‹#›</a:t>
            </a:fld>
            <a:endParaRPr lang="en-US" dirty="0"/>
          </a:p>
        </p:txBody>
      </p:sp>
    </p:spTree>
    <p:extLst>
      <p:ext uri="{BB962C8B-B14F-4D97-AF65-F5344CB8AC3E}">
        <p14:creationId xmlns:p14="http://schemas.microsoft.com/office/powerpoint/2010/main" val="398507355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41590192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19964715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24928908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25315075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4271558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71936937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286733398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91567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54038" y="1295400"/>
            <a:ext cx="4070350" cy="4725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76788" y="1295400"/>
            <a:ext cx="4071937" cy="4725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106581815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11717997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D09102-6043-407C-BA3F-486C48DD40FA}"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210406259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67477924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28804409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110013522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11898775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16440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100620050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2904669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47906331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219394959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97030457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5D572-FCA7-4A7B-842D-293260D18E11}" type="datetimeFigureOut">
              <a:rPr lang="en-US" smtClean="0"/>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97A105-410F-48A9-8E10-1FF215FDEE2D}" type="slidenum">
              <a:rPr lang="en-US" smtClean="0"/>
              <a:t>‹#›</a:t>
            </a:fld>
            <a:endParaRPr lang="en-US" dirty="0"/>
          </a:p>
        </p:txBody>
      </p:sp>
    </p:spTree>
    <p:extLst>
      <p:ext uri="{BB962C8B-B14F-4D97-AF65-F5344CB8AC3E}">
        <p14:creationId xmlns:p14="http://schemas.microsoft.com/office/powerpoint/2010/main" val="372648969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382869655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269265810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420775282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331273267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158924596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4175267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29510004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246252298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112968481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14149080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84B58-4C6C-4785-8AA0-C8817D3B1A62}" type="datetimeFigureOut">
              <a:rPr lang="en-US" smtClean="0"/>
              <a:pPr/>
              <a:t>03/12/18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DAE279E-684A-4015-B911-8CFA3EC2B442}" type="slidenum">
              <a:rPr lang="en-US" smtClean="0"/>
              <a:pPr/>
              <a:t>‹#›</a:t>
            </a:fld>
            <a:endParaRPr lang="en-US" dirty="0"/>
          </a:p>
        </p:txBody>
      </p:sp>
    </p:spTree>
    <p:extLst>
      <p:ext uri="{BB962C8B-B14F-4D97-AF65-F5344CB8AC3E}">
        <p14:creationId xmlns:p14="http://schemas.microsoft.com/office/powerpoint/2010/main" val="322522767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quarter" idx="10"/>
          </p:nvPr>
        </p:nvSpPr>
        <p:spPr>
          <a:xfrm>
            <a:off x="1524000" y="1295400"/>
            <a:ext cx="7162800" cy="5334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586283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17275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12" Type="http://schemas.openxmlformats.org/officeDocument/2006/relationships/theme" Target="../theme/theme3.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5" Type="http://schemas.openxmlformats.org/officeDocument/2006/relationships/slideLayout" Target="../slideLayouts/slideLayout34.xml"/><Relationship Id="rId10" Type="http://schemas.openxmlformats.org/officeDocument/2006/relationships/slideLayout" Target="../slideLayouts/slideLayout39.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image" Target="../media/image4.png"/><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theme" Target="../theme/theme4.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theme" Target="../theme/theme5.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0.xml"/><Relationship Id="rId3" Type="http://schemas.openxmlformats.org/officeDocument/2006/relationships/slideLayout" Target="../slideLayouts/slideLayout65.xml"/><Relationship Id="rId7" Type="http://schemas.openxmlformats.org/officeDocument/2006/relationships/slideLayout" Target="../slideLayouts/slideLayout69.xml"/><Relationship Id="rId12" Type="http://schemas.openxmlformats.org/officeDocument/2006/relationships/theme" Target="../theme/theme6.xml"/><Relationship Id="rId2" Type="http://schemas.openxmlformats.org/officeDocument/2006/relationships/slideLayout" Target="../slideLayouts/slideLayout64.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5" Type="http://schemas.openxmlformats.org/officeDocument/2006/relationships/slideLayout" Target="../slideLayouts/slideLayout67.xml"/><Relationship Id="rId10" Type="http://schemas.openxmlformats.org/officeDocument/2006/relationships/slideLayout" Target="../slideLayouts/slideLayout72.xml"/><Relationship Id="rId4" Type="http://schemas.openxmlformats.org/officeDocument/2006/relationships/slideLayout" Target="../slideLayouts/slideLayout66.xml"/><Relationship Id="rId9" Type="http://schemas.openxmlformats.org/officeDocument/2006/relationships/slideLayout" Target="../slideLayouts/slideLayout71.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13" Type="http://schemas.openxmlformats.org/officeDocument/2006/relationships/image" Target="../media/image4.png"/><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7.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86.xml"/><Relationship Id="rId1" Type="http://schemas.openxmlformats.org/officeDocument/2006/relationships/slideLayout" Target="../slideLayouts/slideLayout85.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7" name="Rectangle 22"/>
          <p:cNvSpPr>
            <a:spLocks noGrp="1" noChangeArrowheads="1"/>
          </p:cNvSpPr>
          <p:nvPr>
            <p:ph type="title"/>
          </p:nvPr>
        </p:nvSpPr>
        <p:spPr bwMode="auto">
          <a:xfrm>
            <a:off x="1524000" y="319088"/>
            <a:ext cx="7100888" cy="539750"/>
          </a:xfrm>
          <a:prstGeom prst="rect">
            <a:avLst/>
          </a:prstGeom>
          <a:noFill/>
          <a:ln w="12700">
            <a:noFill/>
            <a:miter lim="800000"/>
            <a:headEnd/>
            <a:tailEnd/>
          </a:ln>
        </p:spPr>
        <p:txBody>
          <a:bodyPr vert="horz" wrap="square" lIns="85725" tIns="39688" rIns="85725" bIns="39688" numCol="1" anchor="b" anchorCtr="0" compatLnSpc="1">
            <a:prstTxWarp prst="textNoShape">
              <a:avLst/>
            </a:prstTxWarp>
          </a:bodyPr>
          <a:lstStyle/>
          <a:p>
            <a:pPr lvl="0"/>
            <a:r>
              <a:rPr lang="en-US" smtClean="0"/>
              <a:t>Click to Edit Master Title Style:</a:t>
            </a:r>
            <a:br>
              <a:rPr lang="en-US" smtClean="0"/>
            </a:br>
            <a:r>
              <a:rPr lang="en-US" smtClean="0"/>
              <a:t>Multiple Lines</a:t>
            </a:r>
          </a:p>
        </p:txBody>
      </p:sp>
      <p:sp>
        <p:nvSpPr>
          <p:cNvPr id="1028" name="Rectangle 23"/>
          <p:cNvSpPr>
            <a:spLocks noGrp="1" noChangeArrowheads="1"/>
          </p:cNvSpPr>
          <p:nvPr>
            <p:ph type="body" idx="1"/>
          </p:nvPr>
        </p:nvSpPr>
        <p:spPr bwMode="auto">
          <a:xfrm>
            <a:off x="554038" y="1295400"/>
            <a:ext cx="8294687" cy="4725988"/>
          </a:xfrm>
          <a:prstGeom prst="rect">
            <a:avLst/>
          </a:prstGeom>
          <a:noFill/>
          <a:ln w="12700">
            <a:noFill/>
            <a:miter lim="800000"/>
            <a:headEnd/>
            <a:tailEnd/>
          </a:ln>
        </p:spPr>
        <p:txBody>
          <a:bodyPr vert="horz" wrap="square" lIns="85725" tIns="39688" rIns="85725" bIns="3968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8" name="Picture 1037" descr="afsymbol"/>
          <p:cNvPicPr>
            <a:picLocks noChangeAspect="1" noChangeArrowheads="1"/>
          </p:cNvPicPr>
          <p:nvPr userDrawn="1"/>
        </p:nvPicPr>
        <p:blipFill>
          <a:blip r:embed="rId19" cstate="print"/>
          <a:srcRect/>
          <a:stretch>
            <a:fillRect/>
          </a:stretch>
        </p:blipFill>
        <p:spPr bwMode="auto">
          <a:xfrm>
            <a:off x="406400" y="85725"/>
            <a:ext cx="1346200" cy="1062037"/>
          </a:xfrm>
          <a:prstGeom prst="rect">
            <a:avLst/>
          </a:prstGeom>
          <a:noFill/>
          <a:ln w="9525">
            <a:noFill/>
            <a:miter lim="800000"/>
            <a:headEnd/>
            <a:tailEnd/>
          </a:ln>
        </p:spPr>
      </p:pic>
      <p:sp>
        <p:nvSpPr>
          <p:cNvPr id="19" name="Line 1036"/>
          <p:cNvSpPr>
            <a:spLocks noChangeShapeType="1"/>
          </p:cNvSpPr>
          <p:nvPr userDrawn="1"/>
        </p:nvSpPr>
        <p:spPr bwMode="auto">
          <a:xfrm>
            <a:off x="381000" y="12319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20" name="Text Box 1029"/>
          <p:cNvSpPr txBox="1">
            <a:spLocks noChangeArrowheads="1"/>
          </p:cNvSpPr>
          <p:nvPr userDrawn="1"/>
        </p:nvSpPr>
        <p:spPr bwMode="auto">
          <a:xfrm>
            <a:off x="2209800" y="6491288"/>
            <a:ext cx="6553200" cy="336550"/>
          </a:xfrm>
          <a:prstGeom prst="rect">
            <a:avLst/>
          </a:prstGeom>
          <a:noFill/>
          <a:ln w="9525">
            <a:noFill/>
            <a:miter lim="800000"/>
            <a:headEnd/>
            <a:tailEnd/>
          </a:ln>
          <a:effectLst/>
        </p:spPr>
        <p:txBody>
          <a:bodyPr>
            <a:spAutoFit/>
          </a:bodyPr>
          <a:lstStyle/>
          <a:p>
            <a:pPr>
              <a:spcBef>
                <a:spcPct val="50000"/>
              </a:spcBef>
              <a:defRPr/>
            </a:pPr>
            <a:r>
              <a:rPr lang="en-US" sz="1600" b="1" i="1" dirty="0">
                <a:latin typeface="Century Schoolbook" pitchFamily="18" charset="0"/>
              </a:rPr>
              <a:t>I n t e g r i t y  -  S e r v i c e  -  E x c e l l e n c e</a:t>
            </a:r>
          </a:p>
        </p:txBody>
      </p:sp>
      <p:sp>
        <p:nvSpPr>
          <p:cNvPr id="22" name="Line 1035"/>
          <p:cNvSpPr>
            <a:spLocks noChangeShapeType="1"/>
          </p:cNvSpPr>
          <p:nvPr userDrawn="1"/>
        </p:nvSpPr>
        <p:spPr bwMode="auto">
          <a:xfrm>
            <a:off x="381000" y="64516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Tree>
  </p:cSld>
  <p:clrMap bg1="dk2" tx1="lt1" bg2="dk1" tx2="lt2" accent1="accent1" accent2="accent2" accent3="accent3" accent4="accent4" accent5="accent5" accent6="accent6" hlink="hlink" folHlink="folHlink"/>
  <p:sldLayoutIdLst>
    <p:sldLayoutId id="2147483692" r:id="rId1"/>
    <p:sldLayoutId id="2147483716" r:id="rId2"/>
    <p:sldLayoutId id="2147483688" r:id="rId3"/>
    <p:sldLayoutId id="2147483699" r:id="rId4"/>
    <p:sldLayoutId id="2147483689" r:id="rId5"/>
    <p:sldLayoutId id="2147483690" r:id="rId6"/>
    <p:sldLayoutId id="2147483691" r:id="rId7"/>
    <p:sldLayoutId id="2147483693" r:id="rId8"/>
    <p:sldLayoutId id="2147483694" r:id="rId9"/>
    <p:sldLayoutId id="2147483695" r:id="rId10"/>
    <p:sldLayoutId id="2147483696" r:id="rId11"/>
    <p:sldLayoutId id="2147483697" r:id="rId12"/>
    <p:sldLayoutId id="2147483698" r:id="rId13"/>
    <p:sldLayoutId id="2147483753" r:id="rId14"/>
    <p:sldLayoutId id="2147483769" r:id="rId15"/>
    <p:sldLayoutId id="2147483768" r:id="rId16"/>
    <p:sldLayoutId id="2147483846" r:id="rId17"/>
  </p:sldLayoutIdLst>
  <p:timing>
    <p:tnLst>
      <p:par>
        <p:cTn id="1" dur="indefinite" restart="never" nodeType="tmRoot"/>
      </p:par>
    </p:tnLst>
  </p:timing>
  <p:txStyles>
    <p:titleStyle>
      <a:lvl1pPr algn="r" rtl="0" eaLnBrk="0" fontAlgn="base" hangingPunct="0">
        <a:lnSpc>
          <a:spcPct val="70000"/>
        </a:lnSpc>
        <a:spcBef>
          <a:spcPct val="0"/>
        </a:spcBef>
        <a:spcAft>
          <a:spcPct val="0"/>
        </a:spcAft>
        <a:defRPr sz="3000" b="1" i="1">
          <a:solidFill>
            <a:schemeClr val="bg1"/>
          </a:solidFill>
          <a:latin typeface="+mj-lt"/>
          <a:ea typeface="+mj-ea"/>
          <a:cs typeface="+mj-cs"/>
        </a:defRPr>
      </a:lvl1pPr>
      <a:lvl2pPr algn="r" rtl="0" eaLnBrk="0" fontAlgn="base" hangingPunct="0">
        <a:lnSpc>
          <a:spcPct val="70000"/>
        </a:lnSpc>
        <a:spcBef>
          <a:spcPct val="0"/>
        </a:spcBef>
        <a:spcAft>
          <a:spcPct val="0"/>
        </a:spcAft>
        <a:defRPr sz="3000" b="1" i="1">
          <a:solidFill>
            <a:schemeClr val="bg1"/>
          </a:solidFill>
          <a:latin typeface="Arial" charset="0"/>
        </a:defRPr>
      </a:lvl2pPr>
      <a:lvl3pPr algn="r" rtl="0" eaLnBrk="0" fontAlgn="base" hangingPunct="0">
        <a:lnSpc>
          <a:spcPct val="70000"/>
        </a:lnSpc>
        <a:spcBef>
          <a:spcPct val="0"/>
        </a:spcBef>
        <a:spcAft>
          <a:spcPct val="0"/>
        </a:spcAft>
        <a:defRPr sz="3000" b="1" i="1">
          <a:solidFill>
            <a:schemeClr val="bg1"/>
          </a:solidFill>
          <a:latin typeface="Arial" charset="0"/>
        </a:defRPr>
      </a:lvl3pPr>
      <a:lvl4pPr algn="r" rtl="0" eaLnBrk="0" fontAlgn="base" hangingPunct="0">
        <a:lnSpc>
          <a:spcPct val="70000"/>
        </a:lnSpc>
        <a:spcBef>
          <a:spcPct val="0"/>
        </a:spcBef>
        <a:spcAft>
          <a:spcPct val="0"/>
        </a:spcAft>
        <a:defRPr sz="3000" b="1" i="1">
          <a:solidFill>
            <a:schemeClr val="bg1"/>
          </a:solidFill>
          <a:latin typeface="Arial" charset="0"/>
        </a:defRPr>
      </a:lvl4pPr>
      <a:lvl5pPr algn="r" rtl="0" eaLnBrk="0" fontAlgn="base" hangingPunct="0">
        <a:lnSpc>
          <a:spcPct val="70000"/>
        </a:lnSpc>
        <a:spcBef>
          <a:spcPct val="0"/>
        </a:spcBef>
        <a:spcAft>
          <a:spcPct val="0"/>
        </a:spcAft>
        <a:defRPr sz="3000" b="1" i="1">
          <a:solidFill>
            <a:schemeClr val="bg1"/>
          </a:solidFill>
          <a:latin typeface="Arial" charset="0"/>
        </a:defRPr>
      </a:lvl5pPr>
      <a:lvl6pPr marL="457200" algn="r" rtl="0" fontAlgn="base">
        <a:lnSpc>
          <a:spcPct val="70000"/>
        </a:lnSpc>
        <a:spcBef>
          <a:spcPct val="0"/>
        </a:spcBef>
        <a:spcAft>
          <a:spcPct val="0"/>
        </a:spcAft>
        <a:defRPr sz="3000" b="1" i="1">
          <a:solidFill>
            <a:schemeClr val="bg1"/>
          </a:solidFill>
          <a:latin typeface="Arial" charset="0"/>
        </a:defRPr>
      </a:lvl6pPr>
      <a:lvl7pPr marL="914400" algn="r" rtl="0" fontAlgn="base">
        <a:lnSpc>
          <a:spcPct val="70000"/>
        </a:lnSpc>
        <a:spcBef>
          <a:spcPct val="0"/>
        </a:spcBef>
        <a:spcAft>
          <a:spcPct val="0"/>
        </a:spcAft>
        <a:defRPr sz="3000" b="1" i="1">
          <a:solidFill>
            <a:schemeClr val="bg1"/>
          </a:solidFill>
          <a:latin typeface="Arial" charset="0"/>
        </a:defRPr>
      </a:lvl7pPr>
      <a:lvl8pPr marL="1371600" algn="r" rtl="0" fontAlgn="base">
        <a:lnSpc>
          <a:spcPct val="70000"/>
        </a:lnSpc>
        <a:spcBef>
          <a:spcPct val="0"/>
        </a:spcBef>
        <a:spcAft>
          <a:spcPct val="0"/>
        </a:spcAft>
        <a:defRPr sz="3000" b="1" i="1">
          <a:solidFill>
            <a:schemeClr val="bg1"/>
          </a:solidFill>
          <a:latin typeface="Arial" charset="0"/>
        </a:defRPr>
      </a:lvl8pPr>
      <a:lvl9pPr marL="1828800" algn="r" rtl="0" fontAlgn="base">
        <a:lnSpc>
          <a:spcPct val="70000"/>
        </a:lnSpc>
        <a:spcBef>
          <a:spcPct val="0"/>
        </a:spcBef>
        <a:spcAft>
          <a:spcPct val="0"/>
        </a:spcAft>
        <a:defRPr sz="3000" b="1" i="1">
          <a:solidFill>
            <a:schemeClr val="bg1"/>
          </a:solidFill>
          <a:latin typeface="Arial" charset="0"/>
        </a:defRPr>
      </a:lvl9pPr>
    </p:titleStyle>
    <p:bodyStyle>
      <a:lvl1pPr marL="342900" indent="-342900" algn="l" rtl="0" eaLnBrk="0" fontAlgn="base" hangingPunct="0">
        <a:spcBef>
          <a:spcPct val="20000"/>
        </a:spcBef>
        <a:spcAft>
          <a:spcPct val="0"/>
        </a:spcAft>
        <a:buClr>
          <a:schemeClr val="bg1"/>
        </a:buClr>
        <a:buChar char="•"/>
        <a:defRPr sz="2400" b="1">
          <a:solidFill>
            <a:schemeClr val="bg1"/>
          </a:solidFill>
          <a:latin typeface="+mn-lt"/>
          <a:ea typeface="+mn-ea"/>
          <a:cs typeface="+mn-cs"/>
        </a:defRPr>
      </a:lvl1pPr>
      <a:lvl2pPr marL="742950" indent="-285750" algn="l" rtl="0" eaLnBrk="0" fontAlgn="base" hangingPunct="0">
        <a:spcBef>
          <a:spcPct val="20000"/>
        </a:spcBef>
        <a:spcAft>
          <a:spcPct val="0"/>
        </a:spcAft>
        <a:buClr>
          <a:schemeClr val="bg1"/>
        </a:buClr>
        <a:buChar char="•"/>
        <a:defRPr sz="2200" b="1">
          <a:solidFill>
            <a:schemeClr val="bg1"/>
          </a:solidFill>
          <a:latin typeface="+mn-lt"/>
        </a:defRPr>
      </a:lvl2pPr>
      <a:lvl3pPr marL="1143000" indent="-228600" algn="l" rtl="0" eaLnBrk="0" fontAlgn="base" hangingPunct="0">
        <a:spcBef>
          <a:spcPct val="20000"/>
        </a:spcBef>
        <a:spcAft>
          <a:spcPct val="0"/>
        </a:spcAft>
        <a:buClr>
          <a:schemeClr val="bg1"/>
        </a:buClr>
        <a:buChar char="•"/>
        <a:defRPr sz="2000" b="1">
          <a:solidFill>
            <a:schemeClr val="bg1"/>
          </a:solidFill>
          <a:latin typeface="+mn-lt"/>
        </a:defRPr>
      </a:lvl3pPr>
      <a:lvl4pPr marL="1600200" indent="-228600" algn="l" rtl="0" eaLnBrk="0" fontAlgn="base" hangingPunct="0">
        <a:spcBef>
          <a:spcPct val="20000"/>
        </a:spcBef>
        <a:spcAft>
          <a:spcPct val="0"/>
        </a:spcAft>
        <a:buClr>
          <a:schemeClr val="bg1"/>
        </a:buClr>
        <a:buChar char="•"/>
        <a:defRPr sz="2000" b="1">
          <a:solidFill>
            <a:schemeClr val="bg1"/>
          </a:solidFill>
          <a:latin typeface="+mn-lt"/>
        </a:defRPr>
      </a:lvl4pPr>
      <a:lvl5pPr marL="2057400" indent="-228600" algn="l" rtl="0" eaLnBrk="0" fontAlgn="base" hangingPunct="0">
        <a:spcBef>
          <a:spcPct val="20000"/>
        </a:spcBef>
        <a:spcAft>
          <a:spcPct val="0"/>
        </a:spcAft>
        <a:buClr>
          <a:schemeClr val="bg1"/>
        </a:buClr>
        <a:buChar char="•"/>
        <a:defRPr sz="2000" b="1">
          <a:solidFill>
            <a:schemeClr val="bg1"/>
          </a:solidFill>
          <a:latin typeface="+mn-lt"/>
        </a:defRPr>
      </a:lvl5pPr>
      <a:lvl6pPr marL="2514600" indent="-228600" algn="l" rtl="0" fontAlgn="base">
        <a:spcBef>
          <a:spcPct val="20000"/>
        </a:spcBef>
        <a:spcAft>
          <a:spcPct val="0"/>
        </a:spcAft>
        <a:buClr>
          <a:schemeClr val="bg1"/>
        </a:buClr>
        <a:buChar char="•"/>
        <a:defRPr sz="2000" b="1">
          <a:solidFill>
            <a:schemeClr val="bg1"/>
          </a:solidFill>
          <a:latin typeface="+mn-lt"/>
        </a:defRPr>
      </a:lvl6pPr>
      <a:lvl7pPr marL="2971800" indent="-228600" algn="l" rtl="0" fontAlgn="base">
        <a:spcBef>
          <a:spcPct val="20000"/>
        </a:spcBef>
        <a:spcAft>
          <a:spcPct val="0"/>
        </a:spcAft>
        <a:buClr>
          <a:schemeClr val="bg1"/>
        </a:buClr>
        <a:buChar char="•"/>
        <a:defRPr sz="2000" b="1">
          <a:solidFill>
            <a:schemeClr val="bg1"/>
          </a:solidFill>
          <a:latin typeface="+mn-lt"/>
        </a:defRPr>
      </a:lvl7pPr>
      <a:lvl8pPr marL="3429000" indent="-228600" algn="l" rtl="0" fontAlgn="base">
        <a:spcBef>
          <a:spcPct val="20000"/>
        </a:spcBef>
        <a:spcAft>
          <a:spcPct val="0"/>
        </a:spcAft>
        <a:buClr>
          <a:schemeClr val="bg1"/>
        </a:buClr>
        <a:buChar char="•"/>
        <a:defRPr sz="2000" b="1">
          <a:solidFill>
            <a:schemeClr val="bg1"/>
          </a:solidFill>
          <a:latin typeface="+mn-lt"/>
        </a:defRPr>
      </a:lvl8pPr>
      <a:lvl9pPr marL="3886200" indent="-228600" algn="l" rtl="0" fontAlgn="base">
        <a:spcBef>
          <a:spcPct val="20000"/>
        </a:spcBef>
        <a:spcAft>
          <a:spcPct val="0"/>
        </a:spcAft>
        <a:buClr>
          <a:schemeClr val="bg1"/>
        </a:buClr>
        <a:buChar char="•"/>
        <a:defRPr sz="20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0" y="609600"/>
            <a:ext cx="6172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0532" name="Rectangle 4"/>
          <p:cNvSpPr>
            <a:spLocks noGrp="1" noChangeArrowheads="1"/>
          </p:cNvSpPr>
          <p:nvPr>
            <p:ph type="ftr" sz="quarter" idx="3"/>
          </p:nvPr>
        </p:nvSpPr>
        <p:spPr bwMode="auto">
          <a:xfrm>
            <a:off x="1408113" y="6329363"/>
            <a:ext cx="5983287" cy="32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600" b="1" i="1">
                <a:latin typeface="Century Schoolbook" pitchFamily="18" charset="0"/>
              </a:defRPr>
            </a:lvl1pPr>
          </a:lstStyle>
          <a:p>
            <a:pPr>
              <a:defRPr/>
            </a:pPr>
            <a:endParaRPr lang="en-US" dirty="0"/>
          </a:p>
        </p:txBody>
      </p:sp>
      <p:sp>
        <p:nvSpPr>
          <p:cNvPr id="150533" name="Text Box 5"/>
          <p:cNvSpPr txBox="1">
            <a:spLocks noChangeArrowheads="1"/>
          </p:cNvSpPr>
          <p:nvPr/>
        </p:nvSpPr>
        <p:spPr bwMode="auto">
          <a:xfrm>
            <a:off x="517525" y="1184275"/>
            <a:ext cx="184150" cy="457200"/>
          </a:xfrm>
          <a:prstGeom prst="rect">
            <a:avLst/>
          </a:prstGeom>
          <a:noFill/>
          <a:ln w="9525">
            <a:noFill/>
            <a:miter lim="800000"/>
            <a:headEnd/>
            <a:tailEnd/>
          </a:ln>
          <a:effectLst/>
        </p:spPr>
        <p:txBody>
          <a:bodyPr wrap="none">
            <a:spAutoFit/>
          </a:bodyPr>
          <a:lstStyle/>
          <a:p>
            <a:pPr>
              <a:defRPr/>
            </a:pPr>
            <a:endParaRPr lang="en-US" dirty="0"/>
          </a:p>
        </p:txBody>
      </p:sp>
      <p:pic>
        <p:nvPicPr>
          <p:cNvPr id="1030" name="Picture 6" descr="afsymbol"/>
          <p:cNvPicPr>
            <a:picLocks noChangeAspect="1" noChangeArrowheads="1"/>
          </p:cNvPicPr>
          <p:nvPr/>
        </p:nvPicPr>
        <p:blipFill>
          <a:blip r:embed="rId14" cstate="print"/>
          <a:srcRect/>
          <a:stretch>
            <a:fillRect/>
          </a:stretch>
        </p:blipFill>
        <p:spPr bwMode="auto">
          <a:xfrm>
            <a:off x="685800" y="685800"/>
            <a:ext cx="1346200" cy="1062038"/>
          </a:xfrm>
          <a:prstGeom prst="rect">
            <a:avLst/>
          </a:prstGeom>
          <a:noFill/>
          <a:ln w="9525">
            <a:noFill/>
            <a:miter lim="800000"/>
            <a:headEnd/>
            <a:tailEnd/>
          </a:ln>
        </p:spPr>
      </p:pic>
      <p:sp>
        <p:nvSpPr>
          <p:cNvPr id="150535" name="Line 7"/>
          <p:cNvSpPr>
            <a:spLocks noChangeShapeType="1"/>
          </p:cNvSpPr>
          <p:nvPr/>
        </p:nvSpPr>
        <p:spPr bwMode="auto">
          <a:xfrm>
            <a:off x="381000" y="1790700"/>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
        <p:nvSpPr>
          <p:cNvPr id="150536" name="Line 8"/>
          <p:cNvSpPr>
            <a:spLocks noChangeShapeType="1"/>
          </p:cNvSpPr>
          <p:nvPr/>
        </p:nvSpPr>
        <p:spPr bwMode="auto">
          <a:xfrm>
            <a:off x="393700" y="6326188"/>
            <a:ext cx="8382000" cy="0"/>
          </a:xfrm>
          <a:prstGeom prst="line">
            <a:avLst/>
          </a:prstGeom>
          <a:noFill/>
          <a:ln w="57150">
            <a:solidFill>
              <a:srgbClr val="0C2D83"/>
            </a:solidFill>
            <a:round/>
            <a:headEnd/>
            <a:tailEnd/>
          </a:ln>
          <a:effectLst/>
        </p:spPr>
        <p:txBody>
          <a:bodyPr wrap="none" anchor="ctr"/>
          <a:lstStyle/>
          <a:p>
            <a:pPr>
              <a:defRPr/>
            </a:pPr>
            <a:endParaRPr lang="en-US" dirty="0"/>
          </a:p>
        </p:txBody>
      </p:sp>
    </p:spTree>
    <p:extLst>
      <p:ext uri="{BB962C8B-B14F-4D97-AF65-F5344CB8AC3E}">
        <p14:creationId xmlns:p14="http://schemas.microsoft.com/office/powerpoint/2010/main" val="2438798065"/>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timing>
    <p:tnLst>
      <p:par>
        <p:cTn id="1" dur="indefinite" restart="never" nodeType="tmRoot"/>
      </p:par>
    </p:tnLst>
  </p:timing>
  <p:txStyles>
    <p:titleStyle>
      <a:lvl1pPr algn="ctr" rtl="0" eaLnBrk="0" fontAlgn="base" hangingPunct="0">
        <a:spcBef>
          <a:spcPct val="0"/>
        </a:spcBef>
        <a:spcAft>
          <a:spcPct val="0"/>
        </a:spcAft>
        <a:defRPr sz="4000" i="1">
          <a:solidFill>
            <a:srgbClr val="333399"/>
          </a:solidFill>
          <a:latin typeface="+mj-lt"/>
          <a:ea typeface="+mj-ea"/>
          <a:cs typeface="+mj-cs"/>
        </a:defRPr>
      </a:lvl1pPr>
      <a:lvl2pPr algn="ctr" rtl="0" eaLnBrk="0" fontAlgn="base" hangingPunct="0">
        <a:spcBef>
          <a:spcPct val="0"/>
        </a:spcBef>
        <a:spcAft>
          <a:spcPct val="0"/>
        </a:spcAft>
        <a:defRPr sz="4000" i="1">
          <a:solidFill>
            <a:srgbClr val="333399"/>
          </a:solidFill>
          <a:latin typeface="Arial" charset="0"/>
        </a:defRPr>
      </a:lvl2pPr>
      <a:lvl3pPr algn="ctr" rtl="0" eaLnBrk="0" fontAlgn="base" hangingPunct="0">
        <a:spcBef>
          <a:spcPct val="0"/>
        </a:spcBef>
        <a:spcAft>
          <a:spcPct val="0"/>
        </a:spcAft>
        <a:defRPr sz="4000" i="1">
          <a:solidFill>
            <a:srgbClr val="333399"/>
          </a:solidFill>
          <a:latin typeface="Arial" charset="0"/>
        </a:defRPr>
      </a:lvl3pPr>
      <a:lvl4pPr algn="ctr" rtl="0" eaLnBrk="0" fontAlgn="base" hangingPunct="0">
        <a:spcBef>
          <a:spcPct val="0"/>
        </a:spcBef>
        <a:spcAft>
          <a:spcPct val="0"/>
        </a:spcAft>
        <a:defRPr sz="4000" i="1">
          <a:solidFill>
            <a:srgbClr val="333399"/>
          </a:solidFill>
          <a:latin typeface="Arial" charset="0"/>
        </a:defRPr>
      </a:lvl4pPr>
      <a:lvl5pPr algn="ctr" rtl="0" eaLnBrk="0" fontAlgn="base" hangingPunct="0">
        <a:spcBef>
          <a:spcPct val="0"/>
        </a:spcBef>
        <a:spcAft>
          <a:spcPct val="0"/>
        </a:spcAft>
        <a:defRPr sz="4000" i="1">
          <a:solidFill>
            <a:srgbClr val="333399"/>
          </a:solidFill>
          <a:latin typeface="Arial" charset="0"/>
        </a:defRPr>
      </a:lvl5pPr>
      <a:lvl6pPr marL="457200" algn="ctr" rtl="0" eaLnBrk="1" fontAlgn="base" hangingPunct="1">
        <a:spcBef>
          <a:spcPct val="0"/>
        </a:spcBef>
        <a:spcAft>
          <a:spcPct val="0"/>
        </a:spcAft>
        <a:defRPr sz="4000" i="1">
          <a:solidFill>
            <a:srgbClr val="333399"/>
          </a:solidFill>
          <a:latin typeface="Arial" charset="0"/>
        </a:defRPr>
      </a:lvl6pPr>
      <a:lvl7pPr marL="914400" algn="ctr" rtl="0" eaLnBrk="1" fontAlgn="base" hangingPunct="1">
        <a:spcBef>
          <a:spcPct val="0"/>
        </a:spcBef>
        <a:spcAft>
          <a:spcPct val="0"/>
        </a:spcAft>
        <a:defRPr sz="4000" i="1">
          <a:solidFill>
            <a:srgbClr val="333399"/>
          </a:solidFill>
          <a:latin typeface="Arial" charset="0"/>
        </a:defRPr>
      </a:lvl7pPr>
      <a:lvl8pPr marL="1371600" algn="ctr" rtl="0" eaLnBrk="1" fontAlgn="base" hangingPunct="1">
        <a:spcBef>
          <a:spcPct val="0"/>
        </a:spcBef>
        <a:spcAft>
          <a:spcPct val="0"/>
        </a:spcAft>
        <a:defRPr sz="4000" i="1">
          <a:solidFill>
            <a:srgbClr val="333399"/>
          </a:solidFill>
          <a:latin typeface="Arial" charset="0"/>
        </a:defRPr>
      </a:lvl8pPr>
      <a:lvl9pPr marL="1828800" algn="ctr" rtl="0" eaLnBrk="1" fontAlgn="base" hangingPunct="1">
        <a:spcBef>
          <a:spcPct val="0"/>
        </a:spcBef>
        <a:spcAft>
          <a:spcPct val="0"/>
        </a:spcAft>
        <a:defRPr sz="4000" i="1">
          <a:solidFill>
            <a:srgbClr val="333399"/>
          </a:solidFill>
          <a:latin typeface="Arial" charset="0"/>
        </a:defRPr>
      </a:lvl9pPr>
    </p:titleStyle>
    <p:bodyStyle>
      <a:lvl1pPr marL="342900" indent="-342900" algn="l" rtl="0" eaLnBrk="0" fontAlgn="base" hangingPunct="0">
        <a:spcBef>
          <a:spcPct val="20000"/>
        </a:spcBef>
        <a:spcAft>
          <a:spcPct val="0"/>
        </a:spcAft>
        <a:buClr>
          <a:srgbClr val="333399"/>
        </a:buClr>
        <a:buSzPct val="80000"/>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333399"/>
        </a:buClr>
        <a:buChar char="–"/>
        <a:defRPr sz="2800">
          <a:solidFill>
            <a:schemeClr val="tx1"/>
          </a:solidFill>
          <a:latin typeface="+mn-lt"/>
        </a:defRPr>
      </a:lvl2pPr>
      <a:lvl3pPr marL="1143000" indent="-228600" algn="l" rtl="0" eaLnBrk="0" fontAlgn="base" hangingPunct="0">
        <a:spcBef>
          <a:spcPct val="20000"/>
        </a:spcBef>
        <a:spcAft>
          <a:spcPct val="0"/>
        </a:spcAft>
        <a:buClr>
          <a:srgbClr val="333399"/>
        </a:buClr>
        <a:buChar char="•"/>
        <a:defRPr sz="2400">
          <a:solidFill>
            <a:schemeClr val="tx1"/>
          </a:solidFill>
          <a:latin typeface="+mn-lt"/>
        </a:defRPr>
      </a:lvl3pPr>
      <a:lvl4pPr marL="1600200" indent="-228600" algn="l" rtl="0" eaLnBrk="0" fontAlgn="base" hangingPunct="0">
        <a:spcBef>
          <a:spcPct val="20000"/>
        </a:spcBef>
        <a:spcAft>
          <a:spcPct val="0"/>
        </a:spcAft>
        <a:buClr>
          <a:srgbClr val="333399"/>
        </a:buClr>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4A293F-6411-4762-B68E-C2F7F0664E2A}" type="datetimeFigureOut">
              <a:rPr lang="en-US" smtClean="0"/>
              <a:t>03/12/18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95DAFD-BB68-4695-A767-8EB556541BFA}" type="slidenum">
              <a:rPr lang="en-US" smtClean="0"/>
              <a:t>‹#›</a:t>
            </a:fld>
            <a:endParaRPr lang="en-US" dirty="0"/>
          </a:p>
        </p:txBody>
      </p:sp>
    </p:spTree>
    <p:extLst>
      <p:ext uri="{BB962C8B-B14F-4D97-AF65-F5344CB8AC3E}">
        <p14:creationId xmlns:p14="http://schemas.microsoft.com/office/powerpoint/2010/main" val="2222334465"/>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2057400" y="6324600"/>
            <a:ext cx="5029200" cy="349249"/>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z="1600" i="1" dirty="0" smtClean="0">
                <a:solidFill>
                  <a:srgbClr val="000000"/>
                </a:solidFill>
                <a:latin typeface="Century Schoolbook" pitchFamily="18" charset="0"/>
              </a:rPr>
              <a:t>I n t e g r i t y  -  S e r v i c e  -  E x c e l l e n c e</a:t>
            </a:r>
          </a:p>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pic>
        <p:nvPicPr>
          <p:cNvPr id="7" name="Picture 8" descr="AFLOA logo (2).bmp"/>
          <p:cNvPicPr>
            <a:picLocks noChangeAspect="1"/>
          </p:cNvPicPr>
          <p:nvPr userDrawn="1"/>
        </p:nvPicPr>
        <p:blipFill>
          <a:blip r:embed="rId13" cstate="print"/>
          <a:srcRect/>
          <a:stretch>
            <a:fillRect/>
          </a:stretch>
        </p:blipFill>
        <p:spPr bwMode="auto">
          <a:xfrm>
            <a:off x="206067" y="304800"/>
            <a:ext cx="1474799" cy="1447800"/>
          </a:xfrm>
          <a:prstGeom prst="rect">
            <a:avLst/>
          </a:prstGeom>
          <a:noFill/>
          <a:ln w="9525">
            <a:noFill/>
            <a:miter lim="800000"/>
            <a:headEnd/>
            <a:tailEnd/>
          </a:ln>
        </p:spPr>
      </p:pic>
    </p:spTree>
    <p:extLst>
      <p:ext uri="{BB962C8B-B14F-4D97-AF65-F5344CB8AC3E}">
        <p14:creationId xmlns:p14="http://schemas.microsoft.com/office/powerpoint/2010/main" val="388128717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8" r:id="rId6"/>
    <p:sldLayoutId id="2147483747"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D09102-6043-407C-BA3F-486C48DD40FA}" type="datetimeFigureOut">
              <a:rPr lang="en-US" smtClean="0"/>
              <a:pPr/>
              <a:t>03/12/18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CA859-C053-4C9E-A30F-D264330CCFB8}" type="slidenum">
              <a:rPr lang="en-US" smtClean="0"/>
              <a:pPr/>
              <a:t>‹#›</a:t>
            </a:fld>
            <a:endParaRPr lang="en-US" dirty="0"/>
          </a:p>
        </p:txBody>
      </p:sp>
    </p:spTree>
    <p:extLst>
      <p:ext uri="{BB962C8B-B14F-4D97-AF65-F5344CB8AC3E}">
        <p14:creationId xmlns:p14="http://schemas.microsoft.com/office/powerpoint/2010/main" val="132370237"/>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F5D572-FCA7-4A7B-842D-293260D18E11}" type="datetimeFigureOut">
              <a:rPr lang="en-US" smtClean="0"/>
              <a:t>03/12/18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97A105-410F-48A9-8E10-1FF215FDEE2D}" type="slidenum">
              <a:rPr lang="en-US" smtClean="0"/>
              <a:t>‹#›</a:t>
            </a:fld>
            <a:endParaRPr lang="en-US" dirty="0"/>
          </a:p>
        </p:txBody>
      </p:sp>
    </p:spTree>
    <p:extLst>
      <p:ext uri="{BB962C8B-B14F-4D97-AF65-F5344CB8AC3E}">
        <p14:creationId xmlns:p14="http://schemas.microsoft.com/office/powerpoint/2010/main" val="3115103807"/>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84B58-4C6C-4785-8AA0-C8817D3B1A62}" type="datetimeFigureOut">
              <a:rPr lang="en-US" smtClean="0"/>
              <a:pPr/>
              <a:t>03/12/18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AE279E-684A-4015-B911-8CFA3EC2B442}" type="slidenum">
              <a:rPr lang="en-US" smtClean="0"/>
              <a:pPr/>
              <a:t>‹#›</a:t>
            </a:fld>
            <a:endParaRPr lang="en-US" dirty="0"/>
          </a:p>
        </p:txBody>
      </p:sp>
      <p:pic>
        <p:nvPicPr>
          <p:cNvPr id="7" name="Picture 8" descr="AFLOA logo (2).bmp"/>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27773" y="609600"/>
            <a:ext cx="155213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3665019"/>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026" name="Group 55"/>
          <p:cNvGrpSpPr>
            <a:grpSpLocks/>
          </p:cNvGrpSpPr>
          <p:nvPr userDrawn="1"/>
        </p:nvGrpSpPr>
        <p:grpSpPr bwMode="auto">
          <a:xfrm>
            <a:off x="0" y="865188"/>
            <a:ext cx="8640763" cy="134937"/>
            <a:chOff x="0" y="534"/>
            <a:chExt cx="5443" cy="85"/>
          </a:xfrm>
        </p:grpSpPr>
        <p:sp>
          <p:nvSpPr>
            <p:cNvPr id="1080" name="Rectangle 56"/>
            <p:cNvSpPr>
              <a:spLocks noChangeArrowheads="1"/>
            </p:cNvSpPr>
            <p:nvPr/>
          </p:nvSpPr>
          <p:spPr bwMode="auto">
            <a:xfrm>
              <a:off x="3739" y="534"/>
              <a:ext cx="247"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1" name="Rectangle 57"/>
            <p:cNvSpPr>
              <a:spLocks noChangeArrowheads="1"/>
            </p:cNvSpPr>
            <p:nvPr/>
          </p:nvSpPr>
          <p:spPr bwMode="auto">
            <a:xfrm>
              <a:off x="4012" y="534"/>
              <a:ext cx="221"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2" name="Rectangle 58"/>
            <p:cNvSpPr>
              <a:spLocks noChangeArrowheads="1"/>
            </p:cNvSpPr>
            <p:nvPr/>
          </p:nvSpPr>
          <p:spPr bwMode="auto">
            <a:xfrm>
              <a:off x="4260" y="534"/>
              <a:ext cx="197"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3" name="Rectangle 59"/>
            <p:cNvSpPr>
              <a:spLocks noChangeArrowheads="1"/>
            </p:cNvSpPr>
            <p:nvPr/>
          </p:nvSpPr>
          <p:spPr bwMode="auto">
            <a:xfrm>
              <a:off x="4484" y="534"/>
              <a:ext cx="174"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4" name="Rectangle 60"/>
            <p:cNvSpPr>
              <a:spLocks noChangeArrowheads="1"/>
            </p:cNvSpPr>
            <p:nvPr/>
          </p:nvSpPr>
          <p:spPr bwMode="auto">
            <a:xfrm>
              <a:off x="4684" y="534"/>
              <a:ext cx="150"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5" name="Rectangle 61"/>
            <p:cNvSpPr>
              <a:spLocks noChangeArrowheads="1"/>
            </p:cNvSpPr>
            <p:nvPr/>
          </p:nvSpPr>
          <p:spPr bwMode="auto">
            <a:xfrm>
              <a:off x="4859" y="534"/>
              <a:ext cx="127"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6" name="Rectangle 62"/>
            <p:cNvSpPr>
              <a:spLocks noChangeArrowheads="1"/>
            </p:cNvSpPr>
            <p:nvPr/>
          </p:nvSpPr>
          <p:spPr bwMode="auto">
            <a:xfrm>
              <a:off x="0" y="534"/>
              <a:ext cx="3711"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7" name="Rectangle 63"/>
            <p:cNvSpPr>
              <a:spLocks noChangeArrowheads="1"/>
            </p:cNvSpPr>
            <p:nvPr/>
          </p:nvSpPr>
          <p:spPr bwMode="auto">
            <a:xfrm>
              <a:off x="5350" y="534"/>
              <a:ext cx="45"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8" name="Rectangle 64"/>
            <p:cNvSpPr>
              <a:spLocks noChangeArrowheads="1"/>
            </p:cNvSpPr>
            <p:nvPr/>
          </p:nvSpPr>
          <p:spPr bwMode="auto">
            <a:xfrm>
              <a:off x="5254" y="534"/>
              <a:ext cx="70"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89" name="Rectangle 65"/>
            <p:cNvSpPr>
              <a:spLocks noChangeArrowheads="1"/>
            </p:cNvSpPr>
            <p:nvPr/>
          </p:nvSpPr>
          <p:spPr bwMode="auto">
            <a:xfrm>
              <a:off x="5139" y="534"/>
              <a:ext cx="91"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90" name="Rectangle 66"/>
            <p:cNvSpPr>
              <a:spLocks noChangeArrowheads="1"/>
            </p:cNvSpPr>
            <p:nvPr/>
          </p:nvSpPr>
          <p:spPr bwMode="auto">
            <a:xfrm>
              <a:off x="5011" y="534"/>
              <a:ext cx="102"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sp>
          <p:nvSpPr>
            <p:cNvPr id="1091" name="Rectangle 67"/>
            <p:cNvSpPr>
              <a:spLocks noChangeArrowheads="1"/>
            </p:cNvSpPr>
            <p:nvPr/>
          </p:nvSpPr>
          <p:spPr bwMode="auto">
            <a:xfrm>
              <a:off x="5420" y="534"/>
              <a:ext cx="23" cy="85"/>
            </a:xfrm>
            <a:prstGeom prst="rect">
              <a:avLst/>
            </a:prstGeom>
            <a:solidFill>
              <a:srgbClr val="003399"/>
            </a:solidFill>
            <a:ln w="12700">
              <a:noFill/>
              <a:miter lim="800000"/>
              <a:headEnd/>
              <a:tailEnd/>
            </a:ln>
            <a:effectLst/>
          </p:spPr>
          <p:txBody>
            <a:bodyPr wrap="none" anchor="ctr"/>
            <a:lstStyle/>
            <a:p>
              <a:pPr>
                <a:defRPr/>
              </a:pPr>
              <a:endParaRPr lang="en-US" dirty="0">
                <a:solidFill>
                  <a:srgbClr val="000000"/>
                </a:solidFill>
              </a:endParaRPr>
            </a:p>
          </p:txBody>
        </p:sp>
      </p:grpSp>
      <p:sp>
        <p:nvSpPr>
          <p:cNvPr id="1027" name="Rectangle 22"/>
          <p:cNvSpPr>
            <a:spLocks noGrp="1" noChangeArrowheads="1"/>
          </p:cNvSpPr>
          <p:nvPr>
            <p:ph type="title"/>
          </p:nvPr>
        </p:nvSpPr>
        <p:spPr bwMode="auto">
          <a:xfrm>
            <a:off x="1524000" y="319088"/>
            <a:ext cx="7100888" cy="539750"/>
          </a:xfrm>
          <a:prstGeom prst="rect">
            <a:avLst/>
          </a:prstGeom>
          <a:noFill/>
          <a:ln w="12700">
            <a:noFill/>
            <a:miter lim="800000"/>
            <a:headEnd/>
            <a:tailEnd/>
          </a:ln>
        </p:spPr>
        <p:txBody>
          <a:bodyPr vert="horz" wrap="square" lIns="85725" tIns="39688" rIns="85725" bIns="39688" numCol="1" anchor="b" anchorCtr="0" compatLnSpc="1">
            <a:prstTxWarp prst="textNoShape">
              <a:avLst/>
            </a:prstTxWarp>
          </a:bodyPr>
          <a:lstStyle/>
          <a:p>
            <a:pPr lvl="0"/>
            <a:r>
              <a:rPr lang="en-US" smtClean="0"/>
              <a:t>Click to Edit Master Title Style:</a:t>
            </a:r>
            <a:br>
              <a:rPr lang="en-US" smtClean="0"/>
            </a:br>
            <a:r>
              <a:rPr lang="en-US" smtClean="0"/>
              <a:t>Multiple Lines</a:t>
            </a:r>
          </a:p>
        </p:txBody>
      </p:sp>
      <p:sp>
        <p:nvSpPr>
          <p:cNvPr id="1028" name="Rectangle 23"/>
          <p:cNvSpPr>
            <a:spLocks noGrp="1" noChangeArrowheads="1"/>
          </p:cNvSpPr>
          <p:nvPr>
            <p:ph type="body" idx="1"/>
          </p:nvPr>
        </p:nvSpPr>
        <p:spPr bwMode="auto">
          <a:xfrm>
            <a:off x="554038" y="1295400"/>
            <a:ext cx="8294687" cy="4725988"/>
          </a:xfrm>
          <a:prstGeom prst="rect">
            <a:avLst/>
          </a:prstGeom>
          <a:noFill/>
          <a:ln w="12700">
            <a:noFill/>
            <a:miter lim="800000"/>
            <a:headEnd/>
            <a:tailEnd/>
          </a:ln>
        </p:spPr>
        <p:txBody>
          <a:bodyPr vert="horz" wrap="square" lIns="85725" tIns="39688" rIns="85725" bIns="3968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21" name="Picture 8" descr="AFLOA logo (2).bmp"/>
          <p:cNvPicPr>
            <a:picLocks noChangeAspect="1"/>
          </p:cNvPicPr>
          <p:nvPr userDrawn="1"/>
        </p:nvPicPr>
        <p:blipFill>
          <a:blip r:embed="rId4" cstate="print"/>
          <a:srcRect/>
          <a:stretch>
            <a:fillRect/>
          </a:stretch>
        </p:blipFill>
        <p:spPr bwMode="auto">
          <a:xfrm>
            <a:off x="135144" y="76200"/>
            <a:ext cx="1465055" cy="1438234"/>
          </a:xfrm>
          <a:prstGeom prst="rect">
            <a:avLst/>
          </a:prstGeom>
          <a:noFill/>
          <a:ln w="9525">
            <a:noFill/>
            <a:miter lim="800000"/>
            <a:headEnd/>
            <a:tailEnd/>
          </a:ln>
        </p:spPr>
      </p:pic>
    </p:spTree>
    <p:extLst>
      <p:ext uri="{BB962C8B-B14F-4D97-AF65-F5344CB8AC3E}">
        <p14:creationId xmlns:p14="http://schemas.microsoft.com/office/powerpoint/2010/main" val="797443973"/>
      </p:ext>
    </p:extLst>
  </p:cSld>
  <p:clrMap bg1="dk2" tx1="lt1" bg2="dk1" tx2="lt2" accent1="accent1" accent2="accent2" accent3="accent3" accent4="accent4" accent5="accent5" accent6="accent6" hlink="hlink" folHlink="folHlink"/>
  <p:sldLayoutIdLst>
    <p:sldLayoutId id="2147483771" r:id="rId1"/>
    <p:sldLayoutId id="2147483772" r:id="rId2"/>
  </p:sldLayoutIdLst>
  <p:txStyles>
    <p:titleStyle>
      <a:lvl1pPr algn="r" rtl="0" eaLnBrk="0" fontAlgn="base" hangingPunct="0">
        <a:lnSpc>
          <a:spcPct val="70000"/>
        </a:lnSpc>
        <a:spcBef>
          <a:spcPct val="0"/>
        </a:spcBef>
        <a:spcAft>
          <a:spcPct val="0"/>
        </a:spcAft>
        <a:defRPr sz="3000" b="1" i="1">
          <a:solidFill>
            <a:schemeClr val="bg1"/>
          </a:solidFill>
          <a:latin typeface="+mj-lt"/>
          <a:ea typeface="+mj-ea"/>
          <a:cs typeface="+mj-cs"/>
        </a:defRPr>
      </a:lvl1pPr>
      <a:lvl2pPr algn="r" rtl="0" eaLnBrk="0" fontAlgn="base" hangingPunct="0">
        <a:lnSpc>
          <a:spcPct val="70000"/>
        </a:lnSpc>
        <a:spcBef>
          <a:spcPct val="0"/>
        </a:spcBef>
        <a:spcAft>
          <a:spcPct val="0"/>
        </a:spcAft>
        <a:defRPr sz="3000" b="1" i="1">
          <a:solidFill>
            <a:schemeClr val="bg1"/>
          </a:solidFill>
          <a:latin typeface="Arial" charset="0"/>
        </a:defRPr>
      </a:lvl2pPr>
      <a:lvl3pPr algn="r" rtl="0" eaLnBrk="0" fontAlgn="base" hangingPunct="0">
        <a:lnSpc>
          <a:spcPct val="70000"/>
        </a:lnSpc>
        <a:spcBef>
          <a:spcPct val="0"/>
        </a:spcBef>
        <a:spcAft>
          <a:spcPct val="0"/>
        </a:spcAft>
        <a:defRPr sz="3000" b="1" i="1">
          <a:solidFill>
            <a:schemeClr val="bg1"/>
          </a:solidFill>
          <a:latin typeface="Arial" charset="0"/>
        </a:defRPr>
      </a:lvl3pPr>
      <a:lvl4pPr algn="r" rtl="0" eaLnBrk="0" fontAlgn="base" hangingPunct="0">
        <a:lnSpc>
          <a:spcPct val="70000"/>
        </a:lnSpc>
        <a:spcBef>
          <a:spcPct val="0"/>
        </a:spcBef>
        <a:spcAft>
          <a:spcPct val="0"/>
        </a:spcAft>
        <a:defRPr sz="3000" b="1" i="1">
          <a:solidFill>
            <a:schemeClr val="bg1"/>
          </a:solidFill>
          <a:latin typeface="Arial" charset="0"/>
        </a:defRPr>
      </a:lvl4pPr>
      <a:lvl5pPr algn="r" rtl="0" eaLnBrk="0" fontAlgn="base" hangingPunct="0">
        <a:lnSpc>
          <a:spcPct val="70000"/>
        </a:lnSpc>
        <a:spcBef>
          <a:spcPct val="0"/>
        </a:spcBef>
        <a:spcAft>
          <a:spcPct val="0"/>
        </a:spcAft>
        <a:defRPr sz="3000" b="1" i="1">
          <a:solidFill>
            <a:schemeClr val="bg1"/>
          </a:solidFill>
          <a:latin typeface="Arial" charset="0"/>
        </a:defRPr>
      </a:lvl5pPr>
      <a:lvl6pPr marL="457200" algn="r" rtl="0" fontAlgn="base">
        <a:lnSpc>
          <a:spcPct val="70000"/>
        </a:lnSpc>
        <a:spcBef>
          <a:spcPct val="0"/>
        </a:spcBef>
        <a:spcAft>
          <a:spcPct val="0"/>
        </a:spcAft>
        <a:defRPr sz="3000" b="1" i="1">
          <a:solidFill>
            <a:schemeClr val="bg1"/>
          </a:solidFill>
          <a:latin typeface="Arial" charset="0"/>
        </a:defRPr>
      </a:lvl6pPr>
      <a:lvl7pPr marL="914400" algn="r" rtl="0" fontAlgn="base">
        <a:lnSpc>
          <a:spcPct val="70000"/>
        </a:lnSpc>
        <a:spcBef>
          <a:spcPct val="0"/>
        </a:spcBef>
        <a:spcAft>
          <a:spcPct val="0"/>
        </a:spcAft>
        <a:defRPr sz="3000" b="1" i="1">
          <a:solidFill>
            <a:schemeClr val="bg1"/>
          </a:solidFill>
          <a:latin typeface="Arial" charset="0"/>
        </a:defRPr>
      </a:lvl7pPr>
      <a:lvl8pPr marL="1371600" algn="r" rtl="0" fontAlgn="base">
        <a:lnSpc>
          <a:spcPct val="70000"/>
        </a:lnSpc>
        <a:spcBef>
          <a:spcPct val="0"/>
        </a:spcBef>
        <a:spcAft>
          <a:spcPct val="0"/>
        </a:spcAft>
        <a:defRPr sz="3000" b="1" i="1">
          <a:solidFill>
            <a:schemeClr val="bg1"/>
          </a:solidFill>
          <a:latin typeface="Arial" charset="0"/>
        </a:defRPr>
      </a:lvl8pPr>
      <a:lvl9pPr marL="1828800" algn="r" rtl="0" fontAlgn="base">
        <a:lnSpc>
          <a:spcPct val="70000"/>
        </a:lnSpc>
        <a:spcBef>
          <a:spcPct val="0"/>
        </a:spcBef>
        <a:spcAft>
          <a:spcPct val="0"/>
        </a:spcAft>
        <a:defRPr sz="3000" b="1" i="1">
          <a:solidFill>
            <a:schemeClr val="bg1"/>
          </a:solidFill>
          <a:latin typeface="Arial" charset="0"/>
        </a:defRPr>
      </a:lvl9pPr>
    </p:titleStyle>
    <p:bodyStyle>
      <a:lvl1pPr marL="342900" indent="-342900" algn="l" rtl="0" eaLnBrk="0" fontAlgn="base" hangingPunct="0">
        <a:spcBef>
          <a:spcPct val="20000"/>
        </a:spcBef>
        <a:spcAft>
          <a:spcPct val="0"/>
        </a:spcAft>
        <a:buClr>
          <a:schemeClr val="bg1"/>
        </a:buClr>
        <a:buChar char="•"/>
        <a:defRPr sz="2400" b="1">
          <a:solidFill>
            <a:schemeClr val="bg1"/>
          </a:solidFill>
          <a:latin typeface="+mn-lt"/>
          <a:ea typeface="+mn-ea"/>
          <a:cs typeface="+mn-cs"/>
        </a:defRPr>
      </a:lvl1pPr>
      <a:lvl2pPr marL="742950" indent="-285750" algn="l" rtl="0" eaLnBrk="0" fontAlgn="base" hangingPunct="0">
        <a:spcBef>
          <a:spcPct val="20000"/>
        </a:spcBef>
        <a:spcAft>
          <a:spcPct val="0"/>
        </a:spcAft>
        <a:buClr>
          <a:schemeClr val="bg1"/>
        </a:buClr>
        <a:buChar char="•"/>
        <a:defRPr sz="2200" b="1">
          <a:solidFill>
            <a:schemeClr val="bg1"/>
          </a:solidFill>
          <a:latin typeface="+mn-lt"/>
        </a:defRPr>
      </a:lvl2pPr>
      <a:lvl3pPr marL="1143000" indent="-228600" algn="l" rtl="0" eaLnBrk="0" fontAlgn="base" hangingPunct="0">
        <a:spcBef>
          <a:spcPct val="20000"/>
        </a:spcBef>
        <a:spcAft>
          <a:spcPct val="0"/>
        </a:spcAft>
        <a:buClr>
          <a:schemeClr val="bg1"/>
        </a:buClr>
        <a:buChar char="•"/>
        <a:defRPr sz="2000" b="1">
          <a:solidFill>
            <a:schemeClr val="bg1"/>
          </a:solidFill>
          <a:latin typeface="+mn-lt"/>
        </a:defRPr>
      </a:lvl3pPr>
      <a:lvl4pPr marL="1600200" indent="-228600" algn="l" rtl="0" eaLnBrk="0" fontAlgn="base" hangingPunct="0">
        <a:spcBef>
          <a:spcPct val="20000"/>
        </a:spcBef>
        <a:spcAft>
          <a:spcPct val="0"/>
        </a:spcAft>
        <a:buClr>
          <a:schemeClr val="bg1"/>
        </a:buClr>
        <a:buChar char="•"/>
        <a:defRPr sz="2000" b="1">
          <a:solidFill>
            <a:schemeClr val="bg1"/>
          </a:solidFill>
          <a:latin typeface="+mn-lt"/>
        </a:defRPr>
      </a:lvl4pPr>
      <a:lvl5pPr marL="2057400" indent="-228600" algn="l" rtl="0" eaLnBrk="0" fontAlgn="base" hangingPunct="0">
        <a:spcBef>
          <a:spcPct val="20000"/>
        </a:spcBef>
        <a:spcAft>
          <a:spcPct val="0"/>
        </a:spcAft>
        <a:buClr>
          <a:schemeClr val="bg1"/>
        </a:buClr>
        <a:buChar char="•"/>
        <a:defRPr sz="2000" b="1">
          <a:solidFill>
            <a:schemeClr val="bg1"/>
          </a:solidFill>
          <a:latin typeface="+mn-lt"/>
        </a:defRPr>
      </a:lvl5pPr>
      <a:lvl6pPr marL="2514600" indent="-228600" algn="l" rtl="0" fontAlgn="base">
        <a:spcBef>
          <a:spcPct val="20000"/>
        </a:spcBef>
        <a:spcAft>
          <a:spcPct val="0"/>
        </a:spcAft>
        <a:buClr>
          <a:schemeClr val="bg1"/>
        </a:buClr>
        <a:buChar char="•"/>
        <a:defRPr sz="2000" b="1">
          <a:solidFill>
            <a:schemeClr val="bg1"/>
          </a:solidFill>
          <a:latin typeface="+mn-lt"/>
        </a:defRPr>
      </a:lvl6pPr>
      <a:lvl7pPr marL="2971800" indent="-228600" algn="l" rtl="0" fontAlgn="base">
        <a:spcBef>
          <a:spcPct val="20000"/>
        </a:spcBef>
        <a:spcAft>
          <a:spcPct val="0"/>
        </a:spcAft>
        <a:buClr>
          <a:schemeClr val="bg1"/>
        </a:buClr>
        <a:buChar char="•"/>
        <a:defRPr sz="2000" b="1">
          <a:solidFill>
            <a:schemeClr val="bg1"/>
          </a:solidFill>
          <a:latin typeface="+mn-lt"/>
        </a:defRPr>
      </a:lvl7pPr>
      <a:lvl8pPr marL="3429000" indent="-228600" algn="l" rtl="0" fontAlgn="base">
        <a:spcBef>
          <a:spcPct val="20000"/>
        </a:spcBef>
        <a:spcAft>
          <a:spcPct val="0"/>
        </a:spcAft>
        <a:buClr>
          <a:schemeClr val="bg1"/>
        </a:buClr>
        <a:buChar char="•"/>
        <a:defRPr sz="2000" b="1">
          <a:solidFill>
            <a:schemeClr val="bg1"/>
          </a:solidFill>
          <a:latin typeface="+mn-lt"/>
        </a:defRPr>
      </a:lvl8pPr>
      <a:lvl9pPr marL="3886200" indent="-228600" algn="l" rtl="0" fontAlgn="base">
        <a:spcBef>
          <a:spcPct val="20000"/>
        </a:spcBef>
        <a:spcAft>
          <a:spcPct val="0"/>
        </a:spcAft>
        <a:buClr>
          <a:schemeClr val="bg1"/>
        </a:buClr>
        <a:buChar char="•"/>
        <a:defRPr sz="2000" b="1">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4"/>
          </p:nvPr>
        </p:nvSpPr>
        <p:spPr/>
        <p:txBody>
          <a:bodyPr/>
          <a:lstStyle/>
          <a:p>
            <a:fld id="{587E7331-4D46-4FAF-B7E4-337C53C70781}" type="slidenum">
              <a:rPr lang="en-US" altLang="en-US"/>
              <a:pPr/>
              <a:t>1</a:t>
            </a:fld>
            <a:endParaRPr lang="en-US" altLang="en-US" dirty="0">
              <a:solidFill>
                <a:schemeClr val="bg2"/>
              </a:solidFill>
            </a:endParaRPr>
          </a:p>
        </p:txBody>
      </p:sp>
      <p:sp>
        <p:nvSpPr>
          <p:cNvPr id="61443" name="Rectangle 3"/>
          <p:cNvSpPr>
            <a:spLocks noChangeArrowheads="1"/>
          </p:cNvSpPr>
          <p:nvPr/>
        </p:nvSpPr>
        <p:spPr bwMode="auto">
          <a:xfrm>
            <a:off x="1066800" y="2057400"/>
            <a:ext cx="6629400" cy="1716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r"/>
            <a:r>
              <a:rPr lang="en-US" sz="4400" dirty="0">
                <a:solidFill>
                  <a:srgbClr val="002699"/>
                </a:solidFill>
              </a:rPr>
              <a:t>Civil Litigation Issues</a:t>
            </a:r>
            <a:br>
              <a:rPr lang="en-US" sz="4400" dirty="0">
                <a:solidFill>
                  <a:srgbClr val="002699"/>
                </a:solidFill>
              </a:rPr>
            </a:br>
            <a:endParaRPr lang="en-US" altLang="en-US" sz="4400" b="1" dirty="0">
              <a:latin typeface="Times New Roman" pitchFamily="18" charset="0"/>
            </a:endParaRPr>
          </a:p>
        </p:txBody>
      </p:sp>
      <p:sp>
        <p:nvSpPr>
          <p:cNvPr id="61444" name="Rectangle 4"/>
          <p:cNvSpPr>
            <a:spLocks noChangeArrowheads="1"/>
          </p:cNvSpPr>
          <p:nvPr/>
        </p:nvSpPr>
        <p:spPr bwMode="auto">
          <a:xfrm>
            <a:off x="3793772" y="4495800"/>
            <a:ext cx="476885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sz="2000" dirty="0" smtClean="0"/>
              <a:t>Ms. Heather Morlang</a:t>
            </a:r>
          </a:p>
          <a:p>
            <a:pPr algn="r"/>
            <a:r>
              <a:rPr lang="en-US" sz="2000" dirty="0" smtClean="0"/>
              <a:t>Medical Law Attorney, AFLOA/JACC</a:t>
            </a:r>
          </a:p>
          <a:p>
            <a:pPr algn="r"/>
            <a:r>
              <a:rPr lang="en-US" sz="2000" dirty="0" smtClean="0"/>
              <a:t>Medical Law Mini Course</a:t>
            </a:r>
          </a:p>
          <a:p>
            <a:pPr algn="r"/>
            <a:r>
              <a:rPr lang="en-US" sz="2000" dirty="0" smtClean="0"/>
              <a:t>9 March 2018</a:t>
            </a:r>
          </a:p>
          <a:p>
            <a:pPr algn="r"/>
            <a:r>
              <a:rPr lang="en-US" sz="2000" dirty="0" smtClean="0"/>
              <a:t>V.2</a:t>
            </a:r>
          </a:p>
          <a:p>
            <a:pPr algn="r"/>
            <a:endParaRPr lang="en-US" sz="2000" dirty="0">
              <a:solidFill>
                <a:srgbClr val="002699"/>
              </a:solidFill>
            </a:endParaRPr>
          </a:p>
          <a:p>
            <a:pPr algn="r"/>
            <a:endParaRPr lang="en-US" sz="2000" dirty="0">
              <a:solidFill>
                <a:srgbClr val="002699"/>
              </a:solidFill>
            </a:endParaRPr>
          </a:p>
        </p:txBody>
      </p:sp>
    </p:spTree>
    <p:extLst>
      <p:ext uri="{BB962C8B-B14F-4D97-AF65-F5344CB8AC3E}">
        <p14:creationId xmlns:p14="http://schemas.microsoft.com/office/powerpoint/2010/main" val="3199299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Healthcare Scenarios </a:t>
            </a:r>
            <a:endParaRPr lang="en-US" dirty="0">
              <a:solidFill>
                <a:srgbClr val="002699"/>
              </a:solidFill>
            </a:endParaRPr>
          </a:p>
        </p:txBody>
      </p:sp>
      <p:sp>
        <p:nvSpPr>
          <p:cNvPr id="6" name="TextBox 5"/>
          <p:cNvSpPr txBox="1"/>
          <p:nvPr/>
        </p:nvSpPr>
        <p:spPr>
          <a:xfrm>
            <a:off x="609600" y="1447800"/>
            <a:ext cx="7772400" cy="4462760"/>
          </a:xfrm>
          <a:prstGeom prst="rect">
            <a:avLst/>
          </a:prstGeom>
          <a:noFill/>
        </p:spPr>
        <p:txBody>
          <a:bodyPr wrap="square" rtlCol="0">
            <a:spAutoFit/>
          </a:bodyPr>
          <a:lstStyle/>
          <a:p>
            <a:pPr marL="171450" indent="-171450">
              <a:buFont typeface="Arial" panose="020B0604020202020204" pitchFamily="34" charset="0"/>
              <a:buChar char="•"/>
            </a:pPr>
            <a:r>
              <a:rPr lang="en-US" sz="2000" b="0" dirty="0" smtClean="0"/>
              <a:t>Healthcare provider was a prior or subsequent treater of the patient now involved in the claim</a:t>
            </a:r>
          </a:p>
          <a:p>
            <a:endParaRPr lang="en-US" sz="2000" b="0" dirty="0" smtClean="0"/>
          </a:p>
          <a:p>
            <a:pPr marL="1085850" lvl="2" indent="-171450">
              <a:buFont typeface="Arial" panose="020B0604020202020204" pitchFamily="34" charset="0"/>
              <a:buChar char="•"/>
            </a:pPr>
            <a:r>
              <a:rPr lang="en-US" sz="2000" b="0" dirty="0"/>
              <a:t>Emergency or Trauma Cases</a:t>
            </a:r>
          </a:p>
          <a:p>
            <a:pPr marL="1085850" lvl="2" indent="-171450">
              <a:buFont typeface="Arial" panose="020B0604020202020204" pitchFamily="34" charset="0"/>
              <a:buChar char="•"/>
            </a:pPr>
            <a:endParaRPr lang="en-US" sz="2000" b="0" dirty="0"/>
          </a:p>
          <a:p>
            <a:pPr marL="1085850" lvl="2" indent="-171450">
              <a:buFont typeface="Arial" panose="020B0604020202020204" pitchFamily="34" charset="0"/>
              <a:buChar char="•"/>
            </a:pPr>
            <a:r>
              <a:rPr lang="en-US" sz="2000" b="0" dirty="0"/>
              <a:t>Medical Malpractice Cases</a:t>
            </a:r>
          </a:p>
          <a:p>
            <a:pPr marL="1085850" lvl="2" indent="-171450">
              <a:buFont typeface="Arial" panose="020B0604020202020204" pitchFamily="34" charset="0"/>
              <a:buChar char="•"/>
            </a:pPr>
            <a:endParaRPr lang="en-US" sz="2000" b="0" dirty="0"/>
          </a:p>
          <a:p>
            <a:pPr marL="1085850" lvl="2" indent="-171450">
              <a:buFont typeface="Arial" panose="020B0604020202020204" pitchFamily="34" charset="0"/>
              <a:buChar char="•"/>
            </a:pPr>
            <a:r>
              <a:rPr lang="en-US" sz="2000" b="0" dirty="0"/>
              <a:t>Pharmaceutical or Medical Device </a:t>
            </a:r>
            <a:r>
              <a:rPr lang="en-US" sz="2000" b="0" dirty="0" smtClean="0"/>
              <a:t>Litigation</a:t>
            </a:r>
          </a:p>
          <a:p>
            <a:pPr lvl="2"/>
            <a:endParaRPr lang="en-US" sz="2000" b="0" dirty="0" smtClean="0"/>
          </a:p>
          <a:p>
            <a:pPr marL="1085850" lvl="2" indent="-171450">
              <a:buFont typeface="Arial" panose="020B0604020202020204" pitchFamily="34" charset="0"/>
              <a:buChar char="•"/>
            </a:pPr>
            <a:r>
              <a:rPr lang="en-US" sz="2000" b="0" dirty="0" smtClean="0"/>
              <a:t>Family Advocacy Program</a:t>
            </a:r>
            <a:endParaRPr lang="en-US" sz="2000" b="0" dirty="0"/>
          </a:p>
          <a:p>
            <a:endParaRPr lang="en-US" sz="2000" b="0" dirty="0" smtClean="0"/>
          </a:p>
          <a:p>
            <a:pPr marL="171450" indent="-171450">
              <a:buFont typeface="Arial" panose="020B0604020202020204" pitchFamily="34" charset="0"/>
              <a:buChar char="•"/>
            </a:pPr>
            <a:r>
              <a:rPr lang="en-US" sz="2000" b="0" dirty="0" smtClean="0"/>
              <a:t>DoD medical researcher is a subject matter expert in the particular field (eg, infectious disease, aerospace medicine)</a:t>
            </a:r>
            <a:endParaRPr lang="en-US" sz="2400" dirty="0" smtClean="0"/>
          </a:p>
          <a:p>
            <a:endParaRPr lang="en-US" sz="2400" dirty="0" smtClean="0"/>
          </a:p>
        </p:txBody>
      </p:sp>
    </p:spTree>
    <p:extLst>
      <p:ext uri="{BB962C8B-B14F-4D97-AF65-F5344CB8AC3E}">
        <p14:creationId xmlns:p14="http://schemas.microsoft.com/office/powerpoint/2010/main" val="763401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References</a:t>
            </a:r>
            <a:endParaRPr lang="en-US" dirty="0">
              <a:solidFill>
                <a:srgbClr val="002699"/>
              </a:solidFill>
            </a:endParaRPr>
          </a:p>
        </p:txBody>
      </p:sp>
      <p:sp>
        <p:nvSpPr>
          <p:cNvPr id="3" name="Content Placeholder 2"/>
          <p:cNvSpPr>
            <a:spLocks noGrp="1"/>
          </p:cNvSpPr>
          <p:nvPr>
            <p:ph sz="quarter" idx="10"/>
          </p:nvPr>
        </p:nvSpPr>
        <p:spPr>
          <a:xfrm>
            <a:off x="477030" y="1524000"/>
            <a:ext cx="8153400" cy="4800600"/>
          </a:xfrm>
        </p:spPr>
        <p:txBody>
          <a:bodyPr/>
          <a:lstStyle/>
          <a:p>
            <a:pPr indent="-285750"/>
            <a:r>
              <a:rPr lang="en-US" sz="1800" b="0" dirty="0" smtClean="0"/>
              <a:t>DoD Directive 5405.2</a:t>
            </a:r>
          </a:p>
          <a:p>
            <a:pPr lvl="1"/>
            <a:r>
              <a:rPr lang="en-US" sz="1600" b="0" dirty="0" smtClean="0"/>
              <a:t>32 CFR Part 97</a:t>
            </a:r>
          </a:p>
          <a:p>
            <a:pPr indent="-285750"/>
            <a:endParaRPr lang="en-US" sz="1800" b="0" dirty="0" smtClean="0"/>
          </a:p>
          <a:p>
            <a:pPr indent="-285750"/>
            <a:r>
              <a:rPr lang="en-US" sz="1800" b="0" dirty="0" smtClean="0"/>
              <a:t>Air Force Instruction 51-301 (Chapter 9)</a:t>
            </a:r>
          </a:p>
          <a:p>
            <a:pPr lvl="1"/>
            <a:r>
              <a:rPr lang="en-US" sz="1600" b="0" dirty="0" smtClean="0"/>
              <a:t>Cites 32 CFR Part 97</a:t>
            </a:r>
          </a:p>
          <a:p>
            <a:pPr marL="457200" lvl="1" indent="0">
              <a:buNone/>
            </a:pPr>
            <a:endParaRPr lang="en-US" sz="1600" b="0" dirty="0" smtClean="0"/>
          </a:p>
          <a:p>
            <a:pPr indent="-285750"/>
            <a:r>
              <a:rPr lang="en-US" sz="1800" b="0" dirty="0" smtClean="0"/>
              <a:t>Army Regulation 27-40 (Chapter 7) </a:t>
            </a:r>
          </a:p>
          <a:p>
            <a:pPr lvl="1"/>
            <a:r>
              <a:rPr lang="en-US" sz="1600" b="0" dirty="0" smtClean="0"/>
              <a:t>32 CFR Part 516</a:t>
            </a:r>
          </a:p>
          <a:p>
            <a:pPr indent="-285750"/>
            <a:endParaRPr lang="en-US" sz="1800" b="0" dirty="0" smtClean="0"/>
          </a:p>
          <a:p>
            <a:pPr indent="-285750"/>
            <a:r>
              <a:rPr lang="en-US" sz="1800" b="0" dirty="0" smtClean="0"/>
              <a:t>Sec Navy Instruction 5820.8A; JAG Instruction 5800.7F (6-16, 0617) </a:t>
            </a:r>
          </a:p>
          <a:p>
            <a:pPr lvl="1"/>
            <a:r>
              <a:rPr lang="en-US" sz="1600" b="0" dirty="0" smtClean="0"/>
              <a:t>32 CFR Part 725</a:t>
            </a:r>
          </a:p>
          <a:p>
            <a:pPr marL="0" indent="0">
              <a:buNone/>
            </a:pPr>
            <a:endParaRPr lang="en-US" sz="1800" b="0" dirty="0" smtClean="0"/>
          </a:p>
          <a:p>
            <a:pPr marL="0" indent="0">
              <a:buNone/>
            </a:pPr>
            <a:r>
              <a:rPr lang="en-US" sz="1800" b="0" dirty="0" smtClean="0"/>
              <a:t>The Army and Navy publications have sample Touhy request </a:t>
            </a:r>
            <a:r>
              <a:rPr lang="en-US" sz="1800" b="0" dirty="0"/>
              <a:t>r</a:t>
            </a:r>
            <a:r>
              <a:rPr lang="en-US" sz="1800" b="0" dirty="0" smtClean="0"/>
              <a:t>esponse letters as templates.</a:t>
            </a:r>
            <a:endParaRPr lang="en-US" sz="1800" b="0" dirty="0"/>
          </a:p>
        </p:txBody>
      </p:sp>
    </p:spTree>
    <p:extLst>
      <p:ext uri="{BB962C8B-B14F-4D97-AF65-F5344CB8AC3E}">
        <p14:creationId xmlns:p14="http://schemas.microsoft.com/office/powerpoint/2010/main" val="3666614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Introduction</a:t>
            </a:r>
            <a:endParaRPr lang="en-US" dirty="0">
              <a:solidFill>
                <a:srgbClr val="002699"/>
              </a:solidFill>
            </a:endParaRPr>
          </a:p>
        </p:txBody>
      </p:sp>
      <p:pic>
        <p:nvPicPr>
          <p:cNvPr id="4" name="Content Placeholder 3"/>
          <p:cNvPicPr>
            <a:picLocks noGrp="1" noChangeAspect="1"/>
          </p:cNvPicPr>
          <p:nvPr>
            <p:ph sz="quarter" idx="10"/>
          </p:nvPr>
        </p:nvPicPr>
        <p:blipFill>
          <a:blip r:embed="rId2" cstate="print">
            <a:extLst>
              <a:ext uri="{28A0092B-C50C-407E-A947-70E740481C1C}">
                <a14:useLocalDpi xmlns:a14="http://schemas.microsoft.com/office/drawing/2010/main" val="0"/>
              </a:ext>
            </a:extLst>
          </a:blip>
          <a:stretch>
            <a:fillRect/>
          </a:stretch>
        </p:blipFill>
        <p:spPr>
          <a:xfrm>
            <a:off x="1371600" y="1295400"/>
            <a:ext cx="6438510" cy="4307021"/>
          </a:xfrm>
        </p:spPr>
      </p:pic>
      <p:sp>
        <p:nvSpPr>
          <p:cNvPr id="5" name="TextBox 4"/>
          <p:cNvSpPr txBox="1"/>
          <p:nvPr/>
        </p:nvSpPr>
        <p:spPr>
          <a:xfrm>
            <a:off x="609600" y="5638800"/>
            <a:ext cx="7620000" cy="553998"/>
          </a:xfrm>
          <a:prstGeom prst="rect">
            <a:avLst/>
          </a:prstGeom>
          <a:noFill/>
        </p:spPr>
        <p:txBody>
          <a:bodyPr wrap="square" rtlCol="0">
            <a:spAutoFit/>
          </a:bodyPr>
          <a:lstStyle/>
          <a:p>
            <a:r>
              <a:rPr lang="en-US" sz="1000" b="0" dirty="0" smtClean="0"/>
              <a:t>99th </a:t>
            </a:r>
            <a:r>
              <a:rPr lang="en-US" sz="1000" b="0" dirty="0"/>
              <a:t>Medical Group general </a:t>
            </a:r>
            <a:r>
              <a:rPr lang="en-US" sz="1000" b="0" dirty="0" smtClean="0"/>
              <a:t>surgeons at </a:t>
            </a:r>
            <a:r>
              <a:rPr lang="en-US" sz="1000" b="0" dirty="0"/>
              <a:t>Nellis Air Force </a:t>
            </a:r>
            <a:r>
              <a:rPr lang="en-US" sz="1000" b="0" dirty="0" smtClean="0"/>
              <a:t>Base were members </a:t>
            </a:r>
            <a:r>
              <a:rPr lang="en-US" sz="1000" b="0" dirty="0"/>
              <a:t>of the team that took in trauma patients at the University Medical Center of Southern Nevada during the Las Vegas shooting, Oct. 1, 2017. (U.S. Air Force photo by Senior Airman Kevin Tanenbaum) </a:t>
            </a:r>
          </a:p>
        </p:txBody>
      </p:sp>
    </p:spTree>
    <p:extLst>
      <p:ext uri="{BB962C8B-B14F-4D97-AF65-F5344CB8AC3E}">
        <p14:creationId xmlns:p14="http://schemas.microsoft.com/office/powerpoint/2010/main" val="21532849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Overview</a:t>
            </a:r>
            <a:endParaRPr lang="en-US" dirty="0">
              <a:solidFill>
                <a:srgbClr val="002699"/>
              </a:solidFill>
            </a:endParaRPr>
          </a:p>
        </p:txBody>
      </p:sp>
      <p:sp>
        <p:nvSpPr>
          <p:cNvPr id="6" name="TextBox 5"/>
          <p:cNvSpPr txBox="1"/>
          <p:nvPr/>
        </p:nvSpPr>
        <p:spPr>
          <a:xfrm>
            <a:off x="609600" y="1447800"/>
            <a:ext cx="7772400" cy="4401205"/>
          </a:xfrm>
          <a:prstGeom prst="rect">
            <a:avLst/>
          </a:prstGeom>
          <a:noFill/>
        </p:spPr>
        <p:txBody>
          <a:bodyPr wrap="square" rtlCol="0">
            <a:spAutoFit/>
          </a:bodyPr>
          <a:lstStyle/>
          <a:p>
            <a:r>
              <a:rPr lang="en-US" sz="2000" b="0" dirty="0" smtClean="0"/>
              <a:t>Hypo:  Two civilian litigants are in a state case and one side wants documents or witness testimony from the DoD for discovery and/or trial evidence in the case.</a:t>
            </a:r>
          </a:p>
          <a:p>
            <a:endParaRPr lang="en-US" sz="2000" b="0" dirty="0" smtClean="0"/>
          </a:p>
          <a:p>
            <a:r>
              <a:rPr lang="en-US" sz="2000" b="0" dirty="0" smtClean="0"/>
              <a:t>Can they use the Freedom of Information Act (FOIA)? Questionable use of the act. Production of records, not testimony.  Scope has limits/exemptions.</a:t>
            </a:r>
            <a:endParaRPr lang="en-US" sz="2000" b="0" dirty="0"/>
          </a:p>
          <a:p>
            <a:endParaRPr lang="en-US" sz="2000" b="0" dirty="0" smtClean="0"/>
          </a:p>
          <a:p>
            <a:r>
              <a:rPr lang="en-US" sz="2000" b="0" dirty="0" smtClean="0"/>
              <a:t>Will a civilian lawyer’s subpoena or a state court’s order work?  Federal </a:t>
            </a:r>
            <a:r>
              <a:rPr lang="en-US" sz="2000" b="0" dirty="0"/>
              <a:t>agency is not subject to state court </a:t>
            </a:r>
            <a:r>
              <a:rPr lang="en-US" sz="2000" b="0" dirty="0" smtClean="0"/>
              <a:t>jurisdiction.</a:t>
            </a:r>
          </a:p>
          <a:p>
            <a:endParaRPr lang="en-US" sz="2000" b="0" dirty="0"/>
          </a:p>
          <a:p>
            <a:r>
              <a:rPr lang="en-US" sz="2000" b="0" dirty="0" smtClean="0"/>
              <a:t>Federal agency “housekeeping regulations” specify internal </a:t>
            </a:r>
            <a:r>
              <a:rPr lang="en-US" sz="2000" b="0" dirty="0"/>
              <a:t>agency procedures for how and </a:t>
            </a:r>
            <a:r>
              <a:rPr lang="en-US" sz="2000" b="0" dirty="0" smtClean="0"/>
              <a:t>when a </a:t>
            </a:r>
            <a:r>
              <a:rPr lang="en-US" sz="2000" b="0" dirty="0"/>
              <a:t>person requesting </a:t>
            </a:r>
            <a:r>
              <a:rPr lang="en-US" sz="2000" b="0" dirty="0" smtClean="0"/>
              <a:t>Federal </a:t>
            </a:r>
            <a:r>
              <a:rPr lang="en-US" sz="2000" b="0" dirty="0"/>
              <a:t>documents </a:t>
            </a:r>
            <a:r>
              <a:rPr lang="en-US" sz="2000" b="0" dirty="0" smtClean="0"/>
              <a:t>or witnesses </a:t>
            </a:r>
            <a:r>
              <a:rPr lang="en-US" sz="2000" b="0" dirty="0"/>
              <a:t>can obtain </a:t>
            </a:r>
            <a:r>
              <a:rPr lang="en-US" sz="2000" b="0" dirty="0" smtClean="0"/>
              <a:t>them (5 USC 301).</a:t>
            </a:r>
          </a:p>
        </p:txBody>
      </p:sp>
    </p:spTree>
    <p:extLst>
      <p:ext uri="{BB962C8B-B14F-4D97-AF65-F5344CB8AC3E}">
        <p14:creationId xmlns:p14="http://schemas.microsoft.com/office/powerpoint/2010/main" val="3183429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Housekeeping Parameters</a:t>
            </a:r>
            <a:endParaRPr lang="en-US" dirty="0">
              <a:solidFill>
                <a:srgbClr val="002699"/>
              </a:solidFill>
            </a:endParaRPr>
          </a:p>
        </p:txBody>
      </p:sp>
      <p:sp>
        <p:nvSpPr>
          <p:cNvPr id="3" name="Content Placeholder 2"/>
          <p:cNvSpPr>
            <a:spLocks noGrp="1"/>
          </p:cNvSpPr>
          <p:nvPr>
            <p:ph sz="quarter" idx="10"/>
          </p:nvPr>
        </p:nvSpPr>
        <p:spPr>
          <a:xfrm>
            <a:off x="477030" y="1524000"/>
            <a:ext cx="8153400" cy="4800600"/>
          </a:xfrm>
        </p:spPr>
        <p:txBody>
          <a:bodyPr/>
          <a:lstStyle/>
          <a:p>
            <a:r>
              <a:rPr lang="en-US" sz="1800" b="0" dirty="0" smtClean="0"/>
              <a:t>“The </a:t>
            </a:r>
            <a:r>
              <a:rPr lang="en-US" sz="1800" b="0" dirty="0"/>
              <a:t>head of an Executive department or military department may prescribe regulations for the government of his department, the conduct of its employees, the distribution and performance of its business, and the custody, use, and preservation of its records, papers, and property. This section does not authorize withholding information from the public or limiting the availability of records to the public</a:t>
            </a:r>
            <a:r>
              <a:rPr lang="en-US" sz="1800" b="0" dirty="0" smtClean="0"/>
              <a:t>.” 5 USC 301</a:t>
            </a:r>
            <a:endParaRPr lang="en-US" sz="1800" b="0" dirty="0"/>
          </a:p>
          <a:p>
            <a:pPr marL="0" indent="0">
              <a:buNone/>
            </a:pPr>
            <a:endParaRPr lang="en-US" sz="1800" b="0" dirty="0" smtClean="0"/>
          </a:p>
          <a:p>
            <a:r>
              <a:rPr lang="en-US" sz="1800" b="0" dirty="0" smtClean="0"/>
              <a:t>5 USC 301 does not offer express privilege, but it does afford protection </a:t>
            </a:r>
            <a:r>
              <a:rPr lang="en-US" sz="1800" b="0" dirty="0"/>
              <a:t>of agency employees </a:t>
            </a:r>
            <a:r>
              <a:rPr lang="en-US" sz="1800" b="0" dirty="0" smtClean="0"/>
              <a:t>generally from </a:t>
            </a:r>
            <a:r>
              <a:rPr lang="en-US" sz="1800" b="0" dirty="0"/>
              <a:t>being judicially compelled to provide evidence where a party has failed to comply with the </a:t>
            </a:r>
            <a:r>
              <a:rPr lang="en-US" sz="1800" b="0" dirty="0" smtClean="0"/>
              <a:t>housekeeping regulations in cases where the US is not a party.</a:t>
            </a:r>
          </a:p>
          <a:p>
            <a:pPr lvl="0">
              <a:buClr>
                <a:srgbClr val="000000"/>
              </a:buClr>
            </a:pPr>
            <a:endParaRPr lang="en-US" sz="1800" b="0" dirty="0" smtClean="0">
              <a:solidFill>
                <a:srgbClr val="000000"/>
              </a:solidFill>
            </a:endParaRPr>
          </a:p>
          <a:p>
            <a:pPr lvl="0">
              <a:buClr>
                <a:srgbClr val="000000"/>
              </a:buClr>
            </a:pPr>
            <a:r>
              <a:rPr lang="en-US" sz="1800" b="0" dirty="0" smtClean="0">
                <a:solidFill>
                  <a:srgbClr val="000000"/>
                </a:solidFill>
              </a:rPr>
              <a:t>32 </a:t>
            </a:r>
            <a:r>
              <a:rPr lang="en-US" sz="1800" b="0" dirty="0">
                <a:solidFill>
                  <a:srgbClr val="000000"/>
                </a:solidFill>
              </a:rPr>
              <a:t>CFR 97.4 -  “It is DoD policy that official information should generally be made reasonably available for use in Federal and State courts and by other governmental bodies unless the information is classified, privileged, or otherwise protected from public disclosure.”</a:t>
            </a:r>
          </a:p>
          <a:p>
            <a:pPr marL="0" indent="0">
              <a:buNone/>
            </a:pPr>
            <a:endParaRPr lang="en-US" b="0" dirty="0"/>
          </a:p>
        </p:txBody>
      </p:sp>
    </p:spTree>
    <p:extLst>
      <p:ext uri="{BB962C8B-B14F-4D97-AF65-F5344CB8AC3E}">
        <p14:creationId xmlns:p14="http://schemas.microsoft.com/office/powerpoint/2010/main" val="792276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What is “Touhy”?</a:t>
            </a:r>
            <a:endParaRPr lang="en-US" dirty="0">
              <a:solidFill>
                <a:srgbClr val="002699"/>
              </a:solidFill>
            </a:endParaRPr>
          </a:p>
        </p:txBody>
      </p:sp>
      <p:sp>
        <p:nvSpPr>
          <p:cNvPr id="3" name="Content Placeholder 2"/>
          <p:cNvSpPr>
            <a:spLocks noGrp="1"/>
          </p:cNvSpPr>
          <p:nvPr>
            <p:ph sz="quarter" idx="10"/>
          </p:nvPr>
        </p:nvSpPr>
        <p:spPr>
          <a:xfrm>
            <a:off x="477030" y="1524000"/>
            <a:ext cx="8153400" cy="4800600"/>
          </a:xfrm>
        </p:spPr>
        <p:txBody>
          <a:bodyPr/>
          <a:lstStyle/>
          <a:p>
            <a:r>
              <a:rPr lang="en-US" sz="1800" b="0" i="1" dirty="0" smtClean="0"/>
              <a:t>United </a:t>
            </a:r>
            <a:r>
              <a:rPr lang="en-US" sz="1800" b="0" i="1" dirty="0"/>
              <a:t>States ex rel. Touhy v. </a:t>
            </a:r>
            <a:r>
              <a:rPr lang="en-US" sz="1800" b="0" i="1" dirty="0" smtClean="0"/>
              <a:t>Ragen</a:t>
            </a:r>
            <a:r>
              <a:rPr lang="en-US" sz="1800" b="0" dirty="0"/>
              <a:t>, 340 U.S. 462 (1951</a:t>
            </a:r>
            <a:r>
              <a:rPr lang="en-US" sz="1800" b="0" dirty="0" smtClean="0"/>
              <a:t>)</a:t>
            </a:r>
          </a:p>
          <a:p>
            <a:endParaRPr lang="en-US" sz="1800" b="0" dirty="0" smtClean="0"/>
          </a:p>
          <a:p>
            <a:r>
              <a:rPr lang="en-US" sz="1800" b="0" dirty="0" smtClean="0"/>
              <a:t>Roger Touhy was an inmate in the Illinois State penitentiary.  He initiated a </a:t>
            </a:r>
            <a:r>
              <a:rPr lang="en-US" sz="1800" b="0" i="1" dirty="0" smtClean="0"/>
              <a:t>habeas corpus </a:t>
            </a:r>
            <a:r>
              <a:rPr lang="en-US" sz="1800" b="0" dirty="0" smtClean="0"/>
              <a:t>proceeding against the Warden, Joseph Ragen, and during the case a </a:t>
            </a:r>
            <a:r>
              <a:rPr lang="en-US" sz="1800" b="0" i="1" dirty="0" smtClean="0"/>
              <a:t>subpoena duces tecum </a:t>
            </a:r>
            <a:r>
              <a:rPr lang="en-US" sz="1800" b="0" dirty="0" smtClean="0"/>
              <a:t>was issued to an FBI agent, George McSwain, demanding documents.  The court ordered them produced but the agent refused, citing an agency rule 3229.  Agent was found in contempt of court.</a:t>
            </a:r>
          </a:p>
          <a:p>
            <a:endParaRPr lang="en-US" sz="1800" b="0" dirty="0" smtClean="0"/>
          </a:p>
          <a:p>
            <a:r>
              <a:rPr lang="en-US" sz="1800" b="0" dirty="0" smtClean="0"/>
              <a:t>SCOTUS – “We </a:t>
            </a:r>
            <a:r>
              <a:rPr lang="en-US" sz="1800" b="0" dirty="0"/>
              <a:t>think that Order No. 3229 is valid, and that Mr. McSwain, in this case, properly refused to produce these </a:t>
            </a:r>
            <a:r>
              <a:rPr lang="en-US" sz="1800" b="0" dirty="0" smtClean="0"/>
              <a:t>papers … We </a:t>
            </a:r>
            <a:r>
              <a:rPr lang="en-US" sz="1800" b="0" dirty="0"/>
              <a:t>find it unnecessary, however, to consider the ultimate reach of the authority of the Attorney General to refuse to produce at a court's order the government papers in his possession, for the case, as we understand it, raises no question as to the power of the Attorney General himself to make such a refusal</a:t>
            </a:r>
            <a:r>
              <a:rPr lang="en-US" sz="1800" b="0" dirty="0" smtClean="0"/>
              <a:t>.” pp. 467-468</a:t>
            </a:r>
            <a:endParaRPr lang="en-US" sz="1800" b="0" dirty="0"/>
          </a:p>
        </p:txBody>
      </p:sp>
    </p:spTree>
    <p:extLst>
      <p:ext uri="{BB962C8B-B14F-4D97-AF65-F5344CB8AC3E}">
        <p14:creationId xmlns:p14="http://schemas.microsoft.com/office/powerpoint/2010/main" val="801618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DoDD 5405.2 Definitions</a:t>
            </a:r>
            <a:endParaRPr lang="en-US" dirty="0">
              <a:solidFill>
                <a:srgbClr val="002699"/>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961574633"/>
              </p:ext>
            </p:extLst>
          </p:nvPr>
        </p:nvGraphicFramePr>
        <p:xfrm>
          <a:off x="395290" y="1371600"/>
          <a:ext cx="8229598" cy="4867910"/>
        </p:xfrm>
        <a:graphic>
          <a:graphicData uri="http://schemas.openxmlformats.org/drawingml/2006/table">
            <a:tbl>
              <a:tblPr firstRow="1" bandRow="1">
                <a:tableStyleId>{5C22544A-7EE6-4342-B048-85BDC9FD1C3A}</a:tableStyleId>
              </a:tblPr>
              <a:tblGrid>
                <a:gridCol w="3008060"/>
                <a:gridCol w="2610769"/>
                <a:gridCol w="2610769"/>
              </a:tblGrid>
              <a:tr h="577850">
                <a:tc>
                  <a:txBody>
                    <a:bodyPr/>
                    <a:lstStyle/>
                    <a:p>
                      <a:pPr algn="ctr"/>
                      <a:r>
                        <a:rPr lang="en-US" sz="1600" b="1" dirty="0" smtClean="0">
                          <a:solidFill>
                            <a:schemeClr val="bg2">
                              <a:lumMod val="75000"/>
                            </a:schemeClr>
                          </a:solidFill>
                        </a:rPr>
                        <a:t>Personnel</a:t>
                      </a:r>
                    </a:p>
                    <a:p>
                      <a:pPr algn="ctr"/>
                      <a:endParaRPr lang="en-US" sz="1600" b="1" dirty="0" smtClean="0">
                        <a:solidFill>
                          <a:schemeClr val="bg2">
                            <a:lumMod val="75000"/>
                          </a:schemeClr>
                        </a:solidFill>
                      </a:endParaRPr>
                    </a:p>
                    <a:p>
                      <a:pPr algn="ctr"/>
                      <a:r>
                        <a:rPr lang="en-US" sz="1600" b="1" dirty="0" smtClean="0">
                          <a:solidFill>
                            <a:schemeClr val="bg2">
                              <a:lumMod val="75000"/>
                            </a:schemeClr>
                          </a:solidFill>
                        </a:rPr>
                        <a:t>Present AND Former</a:t>
                      </a:r>
                      <a:endParaRPr lang="en-US" sz="1600" b="1" dirty="0">
                        <a:solidFill>
                          <a:schemeClr val="bg2">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75000"/>
                      </a:schemeClr>
                    </a:solidFill>
                  </a:tcPr>
                </a:tc>
                <a:tc>
                  <a:txBody>
                    <a:bodyPr/>
                    <a:lstStyle/>
                    <a:p>
                      <a:pPr algn="ctr"/>
                      <a:r>
                        <a:rPr lang="en-US" sz="1600" b="1" dirty="0" smtClean="0">
                          <a:solidFill>
                            <a:schemeClr val="bg2">
                              <a:lumMod val="75000"/>
                            </a:schemeClr>
                          </a:solidFill>
                        </a:rPr>
                        <a:t>Official </a:t>
                      </a:r>
                    </a:p>
                    <a:p>
                      <a:pPr algn="ctr"/>
                      <a:r>
                        <a:rPr lang="en-US" sz="1600" b="1" dirty="0" smtClean="0">
                          <a:solidFill>
                            <a:schemeClr val="bg2">
                              <a:lumMod val="75000"/>
                            </a:schemeClr>
                          </a:solidFill>
                        </a:rPr>
                        <a:t>Information</a:t>
                      </a:r>
                    </a:p>
                    <a:p>
                      <a:pPr algn="ctr"/>
                      <a:endParaRPr lang="en-US" sz="1600" b="1" dirty="0">
                        <a:solidFill>
                          <a:schemeClr val="bg2">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algn="ctr"/>
                      <a:r>
                        <a:rPr lang="en-US" sz="1600" b="1" dirty="0" smtClean="0">
                          <a:solidFill>
                            <a:schemeClr val="bg2">
                              <a:lumMod val="75000"/>
                            </a:schemeClr>
                          </a:solidFill>
                        </a:rPr>
                        <a:t>Litigation</a:t>
                      </a:r>
                    </a:p>
                    <a:p>
                      <a:pPr algn="ctr"/>
                      <a:endParaRPr lang="en-US" sz="1600" b="1" dirty="0" smtClean="0">
                        <a:solidFill>
                          <a:schemeClr val="bg2">
                            <a:lumMod val="75000"/>
                          </a:schemeClr>
                        </a:solidFill>
                      </a:endParaRPr>
                    </a:p>
                    <a:p>
                      <a:pPr algn="ctr"/>
                      <a:r>
                        <a:rPr lang="en-US" sz="1600" b="1" dirty="0" smtClean="0">
                          <a:solidFill>
                            <a:schemeClr val="bg2">
                              <a:lumMod val="75000"/>
                            </a:schemeClr>
                          </a:solidFill>
                        </a:rPr>
                        <a:t>Existing or Anticipated</a:t>
                      </a:r>
                      <a:endParaRPr lang="en-US" sz="1600" b="1" dirty="0">
                        <a:solidFill>
                          <a:schemeClr val="bg2">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r h="4044950">
                <a:tc>
                  <a:txBody>
                    <a:bodyPr/>
                    <a:lstStyle/>
                    <a:p>
                      <a:pPr marL="285750" indent="-285750">
                        <a:buFont typeface="Arial" panose="020B0604020202020204" pitchFamily="34" charset="0"/>
                        <a:buChar char="•"/>
                      </a:pPr>
                      <a:r>
                        <a:rPr lang="en-US" sz="1600" dirty="0" smtClean="0">
                          <a:solidFill>
                            <a:schemeClr val="bg2">
                              <a:lumMod val="75000"/>
                            </a:schemeClr>
                          </a:solidFill>
                        </a:rPr>
                        <a:t>Military personnel</a:t>
                      </a:r>
                    </a:p>
                    <a:p>
                      <a:pPr marL="285750" indent="-285750">
                        <a:buFont typeface="Arial" panose="020B0604020202020204" pitchFamily="34" charset="0"/>
                        <a:buChar char="•"/>
                      </a:pPr>
                      <a:r>
                        <a:rPr lang="en-US" sz="1600" dirty="0" smtClean="0">
                          <a:solidFill>
                            <a:schemeClr val="bg2">
                              <a:lumMod val="75000"/>
                            </a:schemeClr>
                          </a:solidFill>
                        </a:rPr>
                        <a:t>Service Academies </a:t>
                      </a:r>
                    </a:p>
                    <a:p>
                      <a:pPr marL="285750" indent="-285750">
                        <a:buFont typeface="Arial" panose="020B0604020202020204" pitchFamily="34" charset="0"/>
                        <a:buChar char="•"/>
                      </a:pPr>
                      <a:r>
                        <a:rPr lang="en-US" sz="1600" dirty="0" smtClean="0">
                          <a:solidFill>
                            <a:schemeClr val="bg2">
                              <a:lumMod val="75000"/>
                            </a:schemeClr>
                          </a:solidFill>
                        </a:rPr>
                        <a:t>Civilian employees (NAF too)</a:t>
                      </a:r>
                    </a:p>
                    <a:p>
                      <a:pPr marL="285750" indent="-285750">
                        <a:buFont typeface="Arial" panose="020B0604020202020204" pitchFamily="34" charset="0"/>
                        <a:buChar char="•"/>
                      </a:pPr>
                      <a:r>
                        <a:rPr lang="en-US" sz="1600" dirty="0" smtClean="0">
                          <a:solidFill>
                            <a:schemeClr val="bg2">
                              <a:lumMod val="75000"/>
                            </a:schemeClr>
                          </a:solidFill>
                        </a:rPr>
                        <a:t>SOFA foreign</a:t>
                      </a:r>
                      <a:r>
                        <a:rPr lang="en-US" sz="1600" baseline="0" dirty="0" smtClean="0">
                          <a:solidFill>
                            <a:schemeClr val="bg2">
                              <a:lumMod val="75000"/>
                            </a:schemeClr>
                          </a:solidFill>
                        </a:rPr>
                        <a:t> nationals overseas</a:t>
                      </a:r>
                    </a:p>
                    <a:p>
                      <a:pPr marL="285750" indent="-285750">
                        <a:buFont typeface="Arial" panose="020B0604020202020204" pitchFamily="34" charset="0"/>
                        <a:buChar char="•"/>
                      </a:pPr>
                      <a:r>
                        <a:rPr lang="en-US" sz="1600" baseline="0" dirty="0" smtClean="0">
                          <a:solidFill>
                            <a:schemeClr val="bg2">
                              <a:lumMod val="75000"/>
                            </a:schemeClr>
                          </a:solidFill>
                        </a:rPr>
                        <a:t>Some Contractors</a:t>
                      </a:r>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smtClean="0">
                        <a:solidFill>
                          <a:schemeClr val="bg2">
                            <a:lumMod val="75000"/>
                          </a:schemeClr>
                        </a:solidFill>
                      </a:endParaRPr>
                    </a:p>
                    <a:p>
                      <a:endParaRPr lang="en-US" sz="1600" dirty="0">
                        <a:solidFill>
                          <a:schemeClr val="bg2">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285750" indent="-285750">
                        <a:buFont typeface="Arial" panose="020B0604020202020204" pitchFamily="34" charset="0"/>
                        <a:buChar char="•"/>
                      </a:pPr>
                      <a:r>
                        <a:rPr lang="en-US" sz="1600" dirty="0" smtClean="0">
                          <a:solidFill>
                            <a:schemeClr val="bg2">
                              <a:lumMod val="75000"/>
                            </a:schemeClr>
                          </a:solidFill>
                        </a:rPr>
                        <a:t>Of any kind</a:t>
                      </a:r>
                    </a:p>
                    <a:p>
                      <a:pPr marL="285750" indent="-285750">
                        <a:buFont typeface="Arial" panose="020B0604020202020204" pitchFamily="34" charset="0"/>
                        <a:buChar char="•"/>
                      </a:pPr>
                      <a:r>
                        <a:rPr lang="en-US" sz="1600" dirty="0" smtClean="0">
                          <a:solidFill>
                            <a:schemeClr val="bg2">
                              <a:lumMod val="75000"/>
                            </a:schemeClr>
                          </a:solidFill>
                        </a:rPr>
                        <a:t>However</a:t>
                      </a:r>
                      <a:r>
                        <a:rPr lang="en-US" sz="1600" baseline="0" dirty="0" smtClean="0">
                          <a:solidFill>
                            <a:schemeClr val="bg2">
                              <a:lumMod val="75000"/>
                            </a:schemeClr>
                          </a:solidFill>
                        </a:rPr>
                        <a:t> stored</a:t>
                      </a:r>
                    </a:p>
                    <a:p>
                      <a:pPr marL="285750" indent="-285750">
                        <a:buFont typeface="Arial" panose="020B0604020202020204" pitchFamily="34" charset="0"/>
                        <a:buChar char="•"/>
                      </a:pPr>
                      <a:r>
                        <a:rPr lang="en-US" sz="1600" baseline="0" dirty="0" smtClean="0">
                          <a:solidFill>
                            <a:schemeClr val="bg2">
                              <a:lumMod val="75000"/>
                            </a:schemeClr>
                          </a:solidFill>
                        </a:rPr>
                        <a:t>In custody or control of DoD</a:t>
                      </a:r>
                    </a:p>
                    <a:p>
                      <a:pPr marL="285750" indent="-285750">
                        <a:buFont typeface="Arial" panose="020B0604020202020204" pitchFamily="34" charset="0"/>
                        <a:buChar char="•"/>
                      </a:pPr>
                      <a:r>
                        <a:rPr lang="en-US" sz="1600" baseline="0" dirty="0" smtClean="0">
                          <a:solidFill>
                            <a:schemeClr val="bg2">
                              <a:lumMod val="75000"/>
                            </a:schemeClr>
                          </a:solidFill>
                        </a:rPr>
                        <a:t>Relates to info in custody and control of DoD, or was acquired by DoD personnel as part of official duties or because of official status while employed or on active duty</a:t>
                      </a:r>
                      <a:endParaRPr lang="en-US" sz="1600" dirty="0">
                        <a:solidFill>
                          <a:schemeClr val="bg2">
                            <a:lumMod val="7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285750" indent="-285750">
                        <a:buFont typeface="Arial" panose="020B0604020202020204" pitchFamily="34" charset="0"/>
                        <a:buChar char="•"/>
                      </a:pPr>
                      <a:r>
                        <a:rPr lang="en-US" sz="1600" dirty="0" smtClean="0">
                          <a:solidFill>
                            <a:schemeClr val="bg2">
                              <a:lumMod val="75000"/>
                            </a:schemeClr>
                          </a:solidFill>
                        </a:rPr>
                        <a:t>Pretrial</a:t>
                      </a:r>
                    </a:p>
                    <a:p>
                      <a:pPr marL="285750" indent="-285750">
                        <a:buFont typeface="Arial" panose="020B0604020202020204" pitchFamily="34" charset="0"/>
                        <a:buChar char="•"/>
                      </a:pPr>
                      <a:r>
                        <a:rPr lang="en-US" sz="1600" dirty="0" smtClean="0">
                          <a:solidFill>
                            <a:schemeClr val="bg2">
                              <a:lumMod val="75000"/>
                            </a:schemeClr>
                          </a:solidFill>
                        </a:rPr>
                        <a:t>Trial</a:t>
                      </a:r>
                    </a:p>
                    <a:p>
                      <a:pPr marL="285750" indent="-285750">
                        <a:buFont typeface="Arial" panose="020B0604020202020204" pitchFamily="34" charset="0"/>
                        <a:buChar char="•"/>
                      </a:pPr>
                      <a:r>
                        <a:rPr lang="en-US" sz="1600" dirty="0" smtClean="0">
                          <a:solidFill>
                            <a:schemeClr val="bg2">
                              <a:lumMod val="75000"/>
                            </a:schemeClr>
                          </a:solidFill>
                        </a:rPr>
                        <a:t>Post-trial</a:t>
                      </a:r>
                    </a:p>
                    <a:p>
                      <a:pPr marL="285750" indent="-285750">
                        <a:buFont typeface="Arial" panose="020B0604020202020204" pitchFamily="34" charset="0"/>
                        <a:buChar char="•"/>
                      </a:pPr>
                      <a:r>
                        <a:rPr lang="en-US" sz="1600" dirty="0" smtClean="0">
                          <a:solidFill>
                            <a:schemeClr val="bg2">
                              <a:lumMod val="75000"/>
                            </a:schemeClr>
                          </a:solidFill>
                        </a:rPr>
                        <a:t>Judicial or Administrative</a:t>
                      </a:r>
                    </a:p>
                    <a:p>
                      <a:pPr marL="285750" indent="-285750">
                        <a:buFont typeface="Arial" panose="020B0604020202020204" pitchFamily="34" charset="0"/>
                        <a:buChar char="•"/>
                      </a:pPr>
                      <a:r>
                        <a:rPr lang="en-US" sz="1600" dirty="0" smtClean="0">
                          <a:solidFill>
                            <a:schemeClr val="bg2">
                              <a:lumMod val="75000"/>
                            </a:schemeClr>
                          </a:solidFill>
                        </a:rPr>
                        <a:t>Actions</a:t>
                      </a:r>
                    </a:p>
                    <a:p>
                      <a:pPr marL="285750" indent="-285750">
                        <a:buFont typeface="Arial" panose="020B0604020202020204" pitchFamily="34" charset="0"/>
                        <a:buChar char="•"/>
                      </a:pPr>
                      <a:r>
                        <a:rPr lang="en-US" sz="1600" dirty="0" smtClean="0">
                          <a:solidFill>
                            <a:schemeClr val="bg2">
                              <a:lumMod val="75000"/>
                            </a:schemeClr>
                          </a:solidFill>
                        </a:rPr>
                        <a:t>Hearings</a:t>
                      </a:r>
                    </a:p>
                    <a:p>
                      <a:pPr marL="285750" indent="-285750">
                        <a:buFont typeface="Arial" panose="020B0604020202020204" pitchFamily="34" charset="0"/>
                        <a:buChar char="•"/>
                      </a:pPr>
                      <a:r>
                        <a:rPr lang="en-US" sz="1600" dirty="0" smtClean="0">
                          <a:solidFill>
                            <a:schemeClr val="bg2">
                              <a:lumMod val="75000"/>
                            </a:schemeClr>
                          </a:solidFill>
                        </a:rPr>
                        <a:t>Investigations</a:t>
                      </a:r>
                    </a:p>
                    <a:p>
                      <a:pPr marL="285750" indent="-285750">
                        <a:buFont typeface="Arial" panose="020B0604020202020204" pitchFamily="34" charset="0"/>
                        <a:buChar char="•"/>
                      </a:pPr>
                      <a:r>
                        <a:rPr lang="en-US" sz="1600" dirty="0" smtClean="0">
                          <a:solidFill>
                            <a:schemeClr val="bg2">
                              <a:lumMod val="75000"/>
                            </a:schemeClr>
                          </a:solidFill>
                        </a:rPr>
                        <a:t>Commissions</a:t>
                      </a:r>
                    </a:p>
                    <a:p>
                      <a:pPr marL="285750" indent="-285750">
                        <a:buFont typeface="Arial" panose="020B0604020202020204" pitchFamily="34" charset="0"/>
                        <a:buChar char="•"/>
                      </a:pPr>
                      <a:r>
                        <a:rPr lang="en-US" sz="1600" dirty="0" smtClean="0">
                          <a:solidFill>
                            <a:schemeClr val="bg2">
                              <a:lumMod val="75000"/>
                            </a:schemeClr>
                          </a:solidFill>
                        </a:rPr>
                        <a:t>Boards</a:t>
                      </a:r>
                    </a:p>
                    <a:p>
                      <a:pPr marL="285750" indent="-285750">
                        <a:buFont typeface="Arial" panose="020B0604020202020204" pitchFamily="34" charset="0"/>
                        <a:buChar char="•"/>
                      </a:pPr>
                      <a:r>
                        <a:rPr lang="en-US" sz="1600" dirty="0" smtClean="0">
                          <a:solidFill>
                            <a:schemeClr val="bg2">
                              <a:lumMod val="75000"/>
                            </a:schemeClr>
                          </a:solidFill>
                        </a:rPr>
                        <a:t>Foreign or Domestic</a:t>
                      </a:r>
                    </a:p>
                    <a:p>
                      <a:pPr marL="285750" indent="-285750">
                        <a:buFont typeface="Arial" panose="020B0604020202020204" pitchFamily="34" charset="0"/>
                        <a:buChar char="•"/>
                      </a:pPr>
                      <a:r>
                        <a:rPr lang="en-US" sz="1600" dirty="0" smtClean="0">
                          <a:solidFill>
                            <a:schemeClr val="bg2">
                              <a:lumMod val="75000"/>
                            </a:schemeClr>
                          </a:solidFill>
                        </a:rPr>
                        <a:t>Discovery requests</a:t>
                      </a:r>
                    </a:p>
                    <a:p>
                      <a:pPr marL="285750" indent="-285750">
                        <a:buFont typeface="Arial" panose="020B0604020202020204" pitchFamily="34" charset="0"/>
                        <a:buChar char="•"/>
                      </a:pPr>
                      <a:r>
                        <a:rPr lang="en-US" sz="1600" dirty="0" smtClean="0">
                          <a:solidFill>
                            <a:schemeClr val="bg2">
                              <a:lumMod val="75000"/>
                            </a:schemeClr>
                          </a:solidFill>
                        </a:rPr>
                        <a:t>Deposition request</a:t>
                      </a:r>
                    </a:p>
                    <a:p>
                      <a:pPr marL="285750" indent="-285750">
                        <a:buFont typeface="Arial" panose="020B0604020202020204" pitchFamily="34" charset="0"/>
                        <a:buChar char="•"/>
                      </a:pPr>
                      <a:r>
                        <a:rPr lang="en-US" sz="1600" dirty="0" smtClean="0">
                          <a:solidFill>
                            <a:schemeClr val="bg2">
                              <a:lumMod val="75000"/>
                            </a:schemeClr>
                          </a:solidFill>
                        </a:rPr>
                        <a:t>Informal requests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r>
            </a:tbl>
          </a:graphicData>
        </a:graphic>
      </p:graphicFrame>
    </p:spTree>
    <p:extLst>
      <p:ext uri="{BB962C8B-B14F-4D97-AF65-F5344CB8AC3E}">
        <p14:creationId xmlns:p14="http://schemas.microsoft.com/office/powerpoint/2010/main" val="1800964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DoDD 5405.2, Sec. 6.3 and 6.5</a:t>
            </a:r>
            <a:endParaRPr lang="en-US" dirty="0">
              <a:solidFill>
                <a:srgbClr val="002699"/>
              </a:solidFill>
            </a:endParaRPr>
          </a:p>
        </p:txBody>
      </p:sp>
      <p:sp>
        <p:nvSpPr>
          <p:cNvPr id="6" name="TextBox 5"/>
          <p:cNvSpPr txBox="1"/>
          <p:nvPr/>
        </p:nvSpPr>
        <p:spPr>
          <a:xfrm>
            <a:off x="381000" y="1371600"/>
            <a:ext cx="8382000" cy="5139869"/>
          </a:xfrm>
          <a:prstGeom prst="rect">
            <a:avLst/>
          </a:prstGeom>
          <a:noFill/>
        </p:spPr>
        <p:txBody>
          <a:bodyPr wrap="square" rtlCol="0">
            <a:spAutoFit/>
          </a:bodyPr>
          <a:lstStyle/>
          <a:p>
            <a:r>
              <a:rPr lang="en-US" sz="1400" b="0" dirty="0" smtClean="0"/>
              <a:t>The individual seeking release or testimony must set forth, in writing and with as much specificity as possible, the nature and relevance of the official information sought (make a “Touhy Request”).</a:t>
            </a:r>
          </a:p>
          <a:p>
            <a:r>
              <a:rPr lang="en-US" sz="1400" b="0" dirty="0"/>
              <a:t>	</a:t>
            </a:r>
            <a:endParaRPr lang="en-US" sz="1400" b="0" dirty="0" smtClean="0"/>
          </a:p>
          <a:p>
            <a:pPr lvl="1"/>
            <a:r>
              <a:rPr lang="en-US" sz="1400" b="0" dirty="0" smtClean="0"/>
              <a:t>Army Note:  14 days notice required per AR 27-40</a:t>
            </a:r>
          </a:p>
          <a:p>
            <a:endParaRPr lang="en-US" sz="1400" b="0" dirty="0" smtClean="0"/>
          </a:p>
          <a:p>
            <a:r>
              <a:rPr lang="en-US" sz="1400" b="0" dirty="0" smtClean="0"/>
              <a:t>DoD personnel who receive a litigation request or demand for official DoD information or testimony concerning such information “shall </a:t>
            </a:r>
            <a:r>
              <a:rPr lang="en-US" sz="1400" b="0" u="sng" dirty="0" smtClean="0"/>
              <a:t>immediately</a:t>
            </a:r>
            <a:r>
              <a:rPr lang="en-US" sz="1400" b="0" dirty="0" smtClean="0"/>
              <a:t>” notify the appropriate official.  </a:t>
            </a:r>
            <a:endParaRPr lang="en-US" sz="1400" b="0" dirty="0"/>
          </a:p>
          <a:p>
            <a:endParaRPr lang="en-US" sz="1400" b="0" dirty="0" smtClean="0"/>
          </a:p>
          <a:p>
            <a:r>
              <a:rPr lang="en-US" sz="1400" b="0" dirty="0" smtClean="0"/>
              <a:t>DoD </a:t>
            </a:r>
            <a:r>
              <a:rPr lang="en-US" sz="1400" b="0" dirty="0"/>
              <a:t>personnel “shall not” in response to a litigation request or demand, produce, disclose, release, comment upon, or testify concerning any official DoD information without the prior </a:t>
            </a:r>
            <a:r>
              <a:rPr lang="en-US" sz="1400" b="0" u="sng" dirty="0"/>
              <a:t>written</a:t>
            </a:r>
            <a:r>
              <a:rPr lang="en-US" sz="1400" b="0" dirty="0"/>
              <a:t> approval of the </a:t>
            </a:r>
            <a:r>
              <a:rPr lang="en-US" sz="1400" b="0" dirty="0" smtClean="0"/>
              <a:t>appropriate official.</a:t>
            </a:r>
          </a:p>
          <a:p>
            <a:endParaRPr lang="en-US" sz="1400" b="0" dirty="0"/>
          </a:p>
          <a:p>
            <a:r>
              <a:rPr lang="en-US" sz="1400" b="0" dirty="0" smtClean="0"/>
              <a:t>DoD personnel “shall not” provide, with or without compensation, opinion or expert testimony concerning official DoD information, subjects, or activities, except on behalf of the United States or a party represented by the DoJ.</a:t>
            </a:r>
          </a:p>
          <a:p>
            <a:endParaRPr lang="en-US" sz="1400" b="0" dirty="0" smtClean="0"/>
          </a:p>
          <a:p>
            <a:pPr lvl="1"/>
            <a:r>
              <a:rPr lang="en-US" sz="1400" b="0" dirty="0" smtClean="0"/>
              <a:t>Other Exception:  special authorization for “exceptional need or unique circumstances” not adverse to US interests and at no cost to US</a:t>
            </a:r>
          </a:p>
          <a:p>
            <a:pPr lvl="1"/>
            <a:endParaRPr lang="en-US" sz="1400" b="0" dirty="0"/>
          </a:p>
          <a:p>
            <a:pPr lvl="1"/>
            <a:r>
              <a:rPr lang="en-US" sz="1400" b="0" dirty="0" smtClean="0"/>
              <a:t>Air Force Note:  personnel in a non-official capacity may not provide expert review of evidence in private litigation where one of the parties in the litigation may request expert or opinion testimony from Air Force personnel (AFI51-301 para. 9.20.3)</a:t>
            </a:r>
            <a:endParaRPr lang="en-US" sz="1400" dirty="0" smtClean="0"/>
          </a:p>
          <a:p>
            <a:endParaRPr lang="en-US" sz="2000" dirty="0"/>
          </a:p>
        </p:txBody>
      </p:sp>
    </p:spTree>
    <p:extLst>
      <p:ext uri="{BB962C8B-B14F-4D97-AF65-F5344CB8AC3E}">
        <p14:creationId xmlns:p14="http://schemas.microsoft.com/office/powerpoint/2010/main" val="1481680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699"/>
                </a:solidFill>
              </a:rPr>
              <a:t>Deciding Official’s Factors</a:t>
            </a:r>
            <a:endParaRPr lang="en-US" dirty="0">
              <a:solidFill>
                <a:srgbClr val="002699"/>
              </a:solidFill>
            </a:endParaRPr>
          </a:p>
        </p:txBody>
      </p:sp>
      <p:sp>
        <p:nvSpPr>
          <p:cNvPr id="6" name="TextBox 5"/>
          <p:cNvSpPr txBox="1"/>
          <p:nvPr/>
        </p:nvSpPr>
        <p:spPr>
          <a:xfrm>
            <a:off x="381000" y="1295400"/>
            <a:ext cx="7772400" cy="5262979"/>
          </a:xfrm>
          <a:prstGeom prst="rect">
            <a:avLst/>
          </a:prstGeom>
          <a:noFill/>
        </p:spPr>
        <p:txBody>
          <a:bodyPr wrap="square" rtlCol="0">
            <a:spAutoFit/>
          </a:bodyPr>
          <a:lstStyle/>
          <a:p>
            <a:pPr marL="171450" indent="-171450">
              <a:buFont typeface="Arial" panose="020B0604020202020204" pitchFamily="34" charset="0"/>
              <a:buChar char="•"/>
            </a:pPr>
            <a:r>
              <a:rPr lang="en-US" sz="1600" b="0" dirty="0" smtClean="0"/>
              <a:t>Is it unduly burdensome or otherwise inappropriate under court rules?</a:t>
            </a:r>
          </a:p>
          <a:p>
            <a:pPr marL="171450" indent="-171450">
              <a:buFont typeface="Arial" panose="020B0604020202020204" pitchFamily="34" charset="0"/>
              <a:buChar char="•"/>
            </a:pPr>
            <a:endParaRPr lang="en-US" sz="1600" b="0" dirty="0" smtClean="0"/>
          </a:p>
          <a:p>
            <a:pPr marL="171450" indent="-171450">
              <a:buFont typeface="Arial" panose="020B0604020202020204" pitchFamily="34" charset="0"/>
              <a:buChar char="•"/>
            </a:pPr>
            <a:r>
              <a:rPr lang="en-US" sz="1600" b="0" dirty="0" smtClean="0"/>
              <a:t>Is disclosure appropriate under rules of procedure? (eg, subsequent remedial measure)</a:t>
            </a:r>
          </a:p>
          <a:p>
            <a:endParaRPr lang="en-US" sz="1600" b="0" dirty="0" smtClean="0"/>
          </a:p>
          <a:p>
            <a:pPr marL="171450" indent="-171450">
              <a:buFont typeface="Arial" panose="020B0604020202020204" pitchFamily="34" charset="0"/>
              <a:buChar char="•"/>
            </a:pPr>
            <a:r>
              <a:rPr lang="en-US" sz="1600" b="0" dirty="0" smtClean="0"/>
              <a:t>Would disclosure violate statute, Executive order, Regulation, or Directive?</a:t>
            </a:r>
          </a:p>
          <a:p>
            <a:pPr marL="628650" lvl="1" indent="-171450">
              <a:buFont typeface="Arial" panose="020B0604020202020204" pitchFamily="34" charset="0"/>
              <a:buChar char="•"/>
            </a:pPr>
            <a:r>
              <a:rPr lang="en-US" sz="1600" b="0" dirty="0" smtClean="0"/>
              <a:t>Documents subject to Privacy Act must be released with consent of individual or under a court order or subpoena </a:t>
            </a:r>
            <a:r>
              <a:rPr lang="en-US" sz="1600" b="0" u="sng" dirty="0" smtClean="0"/>
              <a:t>signed by a judge </a:t>
            </a:r>
            <a:r>
              <a:rPr lang="en-US" sz="1600" b="0" dirty="0" smtClean="0"/>
              <a:t>of a court of competent jurisdiction.  </a:t>
            </a:r>
          </a:p>
          <a:p>
            <a:pPr marL="628650" lvl="1" indent="-171450">
              <a:buFont typeface="Arial" panose="020B0604020202020204" pitchFamily="34" charset="0"/>
              <a:buChar char="•"/>
            </a:pPr>
            <a:r>
              <a:rPr lang="en-US" sz="1600" b="0" dirty="0" smtClean="0"/>
              <a:t>HIPAA / substance abuse records / mental health records </a:t>
            </a:r>
          </a:p>
          <a:p>
            <a:endParaRPr lang="en-US" sz="1600" b="0" dirty="0" smtClean="0"/>
          </a:p>
          <a:p>
            <a:pPr marL="171450" indent="-171450">
              <a:buFont typeface="Arial" panose="020B0604020202020204" pitchFamily="34" charset="0"/>
              <a:buChar char="•"/>
            </a:pPr>
            <a:r>
              <a:rPr lang="en-US" sz="1600" b="0" dirty="0" smtClean="0"/>
              <a:t>Is disclosure appropriate or necessary under relevant substantive law concerning privilege? (Medical Quality Assurance, 10 USC 1102)</a:t>
            </a:r>
          </a:p>
          <a:p>
            <a:pPr marL="171450" indent="-171450">
              <a:buFont typeface="Arial" panose="020B0604020202020204" pitchFamily="34" charset="0"/>
              <a:buChar char="•"/>
            </a:pPr>
            <a:endParaRPr lang="en-US" sz="1600" b="0" dirty="0" smtClean="0"/>
          </a:p>
          <a:p>
            <a:pPr marL="171450" indent="-171450">
              <a:buFont typeface="Arial" panose="020B0604020202020204" pitchFamily="34" charset="0"/>
              <a:buChar char="•"/>
            </a:pPr>
            <a:r>
              <a:rPr lang="en-US" sz="1600" b="0" dirty="0" smtClean="0"/>
              <a:t>Would it reveal classified or restricted information?</a:t>
            </a:r>
          </a:p>
          <a:p>
            <a:pPr marL="628650" lvl="1" indent="-171450">
              <a:buFont typeface="Arial" panose="020B0604020202020204" pitchFamily="34" charset="0"/>
              <a:buChar char="•"/>
            </a:pPr>
            <a:r>
              <a:rPr lang="en-US" sz="1600" b="0" dirty="0" smtClean="0"/>
              <a:t>Army Note:  Inspector General documents and testimony have unique approval authorities for release</a:t>
            </a:r>
          </a:p>
          <a:p>
            <a:pPr marL="171450" indent="-171450">
              <a:buFont typeface="Arial" panose="020B0604020202020204" pitchFamily="34" charset="0"/>
              <a:buChar char="•"/>
            </a:pPr>
            <a:endParaRPr lang="en-US" sz="1600" b="0" dirty="0" smtClean="0"/>
          </a:p>
          <a:p>
            <a:pPr marL="171450" indent="-171450">
              <a:buFont typeface="Arial" panose="020B0604020202020204" pitchFamily="34" charset="0"/>
              <a:buChar char="•"/>
            </a:pPr>
            <a:r>
              <a:rPr lang="en-US" sz="1600" b="0" dirty="0" smtClean="0"/>
              <a:t>Would it interfere with enforcement proceedings, compromise Constitutional rights, reveal intelligence operatives or informants, disclose trade secrets … ?</a:t>
            </a:r>
          </a:p>
          <a:p>
            <a:pPr marL="171450" indent="-171450">
              <a:buFont typeface="Arial" panose="020B0604020202020204" pitchFamily="34" charset="0"/>
              <a:buChar char="•"/>
            </a:pPr>
            <a:endParaRPr lang="en-US" sz="1600" dirty="0"/>
          </a:p>
        </p:txBody>
      </p:sp>
    </p:spTree>
    <p:extLst>
      <p:ext uri="{BB962C8B-B14F-4D97-AF65-F5344CB8AC3E}">
        <p14:creationId xmlns:p14="http://schemas.microsoft.com/office/powerpoint/2010/main" val="3052515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81000"/>
            <a:ext cx="3519488" cy="782638"/>
          </a:xfrm>
        </p:spPr>
        <p:txBody>
          <a:bodyPr/>
          <a:lstStyle/>
          <a:p>
            <a:r>
              <a:rPr lang="en-US" altLang="en-US" sz="3200" dirty="0" smtClean="0">
                <a:solidFill>
                  <a:srgbClr val="002699"/>
                </a:solidFill>
              </a:rPr>
              <a:t/>
            </a:r>
            <a:br>
              <a:rPr lang="en-US" altLang="en-US" sz="3200" dirty="0" smtClean="0">
                <a:solidFill>
                  <a:srgbClr val="002699"/>
                </a:solidFill>
              </a:rPr>
            </a:br>
            <a:r>
              <a:rPr lang="en-US" altLang="en-US" sz="3200" dirty="0" smtClean="0">
                <a:solidFill>
                  <a:srgbClr val="002699"/>
                </a:solidFill>
              </a:rPr>
              <a:t>AFI </a:t>
            </a:r>
            <a:r>
              <a:rPr lang="en-US" altLang="en-US" sz="3200" dirty="0">
                <a:solidFill>
                  <a:srgbClr val="002699"/>
                </a:solidFill>
              </a:rPr>
              <a:t>51-301, Ch 9</a:t>
            </a:r>
            <a:br>
              <a:rPr lang="en-US" altLang="en-US" sz="3200" dirty="0">
                <a:solidFill>
                  <a:srgbClr val="002699"/>
                </a:solidFill>
              </a:rPr>
            </a:br>
            <a:endParaRPr lang="en-US" dirty="0">
              <a:solidFill>
                <a:srgbClr val="002699"/>
              </a:solidFill>
            </a:endParaRPr>
          </a:p>
        </p:txBody>
      </p:sp>
      <p:sp>
        <p:nvSpPr>
          <p:cNvPr id="3" name="Content Placeholder 2"/>
          <p:cNvSpPr>
            <a:spLocks noGrp="1"/>
          </p:cNvSpPr>
          <p:nvPr>
            <p:ph sz="quarter" idx="10"/>
          </p:nvPr>
        </p:nvSpPr>
        <p:spPr>
          <a:xfrm>
            <a:off x="381000" y="1295400"/>
            <a:ext cx="8305800" cy="5334000"/>
          </a:xfrm>
        </p:spPr>
        <p:txBody>
          <a:bodyPr/>
          <a:lstStyle/>
          <a:p>
            <a:pPr marL="0" indent="0" algn="ctr" eaLnBrk="1" hangingPunct="1">
              <a:spcBef>
                <a:spcPct val="0"/>
              </a:spcBef>
              <a:buNone/>
            </a:pPr>
            <a:r>
              <a:rPr lang="en-US" altLang="en-US" sz="1400" b="0" i="1" dirty="0"/>
              <a:t>Private Litigation = US is not a party and has no interest</a:t>
            </a:r>
          </a:p>
          <a:p>
            <a:pPr marL="0" indent="0" eaLnBrk="1" hangingPunct="1">
              <a:spcBef>
                <a:spcPct val="0"/>
              </a:spcBef>
              <a:buNone/>
            </a:pPr>
            <a:endParaRPr lang="en-US" altLang="en-US" sz="1400" u="sng" dirty="0" smtClean="0"/>
          </a:p>
          <a:p>
            <a:pPr marL="0" indent="0" eaLnBrk="1" hangingPunct="1">
              <a:spcBef>
                <a:spcPct val="0"/>
              </a:spcBef>
              <a:buNone/>
            </a:pPr>
            <a:r>
              <a:rPr lang="en-US" altLang="en-US" sz="1400" u="sng" dirty="0" smtClean="0"/>
              <a:t>Requests for Factual Information in Private Litigation</a:t>
            </a:r>
          </a:p>
          <a:p>
            <a:pPr marL="0" indent="0" eaLnBrk="1" hangingPunct="1">
              <a:spcBef>
                <a:spcPct val="0"/>
              </a:spcBef>
              <a:buNone/>
            </a:pPr>
            <a:endParaRPr lang="en-US" altLang="en-US" sz="1400" b="0" dirty="0" smtClean="0"/>
          </a:p>
          <a:p>
            <a:pPr eaLnBrk="1" hangingPunct="1">
              <a:spcBef>
                <a:spcPct val="0"/>
              </a:spcBef>
              <a:buFont typeface="Arial" panose="020B0604020202020204" pitchFamily="34" charset="0"/>
              <a:buChar char="•"/>
            </a:pPr>
            <a:r>
              <a:rPr lang="en-US" altLang="en-US" sz="1400" b="0" dirty="0" smtClean="0"/>
              <a:t>Medical Law Consultant (MLC) is release authority for official, unclassified factual information in private litigation to the extent it involves the release of medical and other records and information within the custody, control or knowledge of their permanent station hospital and its personnel.  MLC is release authority also concerning fact witness testimony for medical providers and hospital personnel at their permanent station hospital (eg, testimony only about examination, treatment, and prognosis).</a:t>
            </a:r>
          </a:p>
          <a:p>
            <a:pPr marL="0" indent="0" eaLnBrk="1" hangingPunct="1">
              <a:spcBef>
                <a:spcPct val="0"/>
              </a:spcBef>
              <a:buNone/>
            </a:pPr>
            <a:endParaRPr lang="en-US" altLang="en-US" sz="1400" b="0" dirty="0" smtClean="0"/>
          </a:p>
          <a:p>
            <a:pPr eaLnBrk="1" hangingPunct="1">
              <a:spcBef>
                <a:spcPct val="0"/>
              </a:spcBef>
              <a:buFont typeface="Arial" panose="020B0604020202020204" pitchFamily="34" charset="0"/>
              <a:buChar char="•"/>
            </a:pPr>
            <a:r>
              <a:rPr lang="en-US" altLang="en-US" sz="1400" b="0" dirty="0" smtClean="0"/>
              <a:t>If MTF has no MLC, then authority is SJA</a:t>
            </a:r>
          </a:p>
          <a:p>
            <a:pPr marL="0" indent="0" eaLnBrk="1" hangingPunct="1">
              <a:spcBef>
                <a:spcPct val="0"/>
              </a:spcBef>
              <a:buNone/>
            </a:pPr>
            <a:endParaRPr lang="en-US" altLang="en-US" sz="1400" b="0" dirty="0" smtClean="0"/>
          </a:p>
          <a:p>
            <a:pPr eaLnBrk="1" hangingPunct="1">
              <a:spcBef>
                <a:spcPct val="0"/>
              </a:spcBef>
              <a:buFont typeface="Arial" panose="020B0604020202020204" pitchFamily="34" charset="0"/>
              <a:buChar char="•"/>
            </a:pPr>
            <a:r>
              <a:rPr lang="en-US" altLang="en-US" sz="1400" b="0" dirty="0" smtClean="0"/>
              <a:t>If denying, coordinate with AFLOA prior to engaging DOJ</a:t>
            </a:r>
          </a:p>
          <a:p>
            <a:pPr marL="0" indent="0" eaLnBrk="1" hangingPunct="1">
              <a:spcBef>
                <a:spcPct val="0"/>
              </a:spcBef>
              <a:buNone/>
            </a:pPr>
            <a:endParaRPr lang="en-US" altLang="en-US" sz="1400" u="sng" dirty="0" smtClean="0"/>
          </a:p>
          <a:p>
            <a:pPr marL="0" indent="0" eaLnBrk="1" hangingPunct="1">
              <a:spcBef>
                <a:spcPct val="0"/>
              </a:spcBef>
              <a:buNone/>
            </a:pPr>
            <a:r>
              <a:rPr lang="en-US" altLang="en-US" sz="1400" u="sng" dirty="0" smtClean="0"/>
              <a:t>Requests for Expert Witness Opinion Testimony in Private Litigation</a:t>
            </a:r>
            <a:endParaRPr lang="en-US" altLang="en-US" sz="1400" u="sng" dirty="0"/>
          </a:p>
          <a:p>
            <a:pPr marL="0" indent="0" eaLnBrk="1" hangingPunct="1">
              <a:spcBef>
                <a:spcPct val="0"/>
              </a:spcBef>
              <a:buNone/>
            </a:pPr>
            <a:endParaRPr lang="en-US" altLang="en-US" sz="1400" b="0" dirty="0" smtClean="0"/>
          </a:p>
          <a:p>
            <a:pPr eaLnBrk="1" hangingPunct="1">
              <a:spcBef>
                <a:spcPct val="0"/>
              </a:spcBef>
              <a:buFont typeface="Arial" panose="020B0604020202020204" pitchFamily="34" charset="0"/>
              <a:buChar char="•"/>
            </a:pPr>
            <a:r>
              <a:rPr lang="en-US" altLang="en-US" sz="1400" b="0" dirty="0" smtClean="0"/>
              <a:t>AFLOA-JAC is approval authority</a:t>
            </a:r>
          </a:p>
          <a:p>
            <a:pPr eaLnBrk="1" hangingPunct="1">
              <a:spcBef>
                <a:spcPct val="0"/>
              </a:spcBef>
              <a:buFont typeface="Arial" panose="020B0604020202020204" pitchFamily="34" charset="0"/>
              <a:buChar char="•"/>
            </a:pPr>
            <a:r>
              <a:rPr lang="en-US" altLang="en-US" sz="1400" b="0" dirty="0" smtClean="0"/>
              <a:t>AFLOA-JACC is denial authority</a:t>
            </a:r>
          </a:p>
          <a:p>
            <a:pPr marL="0" indent="0" eaLnBrk="1" hangingPunct="1">
              <a:spcBef>
                <a:spcPct val="0"/>
              </a:spcBef>
              <a:buNone/>
            </a:pPr>
            <a:endParaRPr lang="en-US" sz="1400" dirty="0" smtClean="0"/>
          </a:p>
          <a:p>
            <a:pPr marL="0" indent="0" algn="ctr" eaLnBrk="1" hangingPunct="1">
              <a:spcBef>
                <a:spcPct val="0"/>
              </a:spcBef>
              <a:buNone/>
            </a:pPr>
            <a:r>
              <a:rPr lang="en-US" sz="1400" b="0" dirty="0" smtClean="0"/>
              <a:t>AFLOA determines release if US is a party or has an interest in the case</a:t>
            </a:r>
          </a:p>
          <a:p>
            <a:pPr marL="0" indent="0" algn="ctr" eaLnBrk="1" hangingPunct="1">
              <a:spcBef>
                <a:spcPct val="0"/>
              </a:spcBef>
              <a:buNone/>
            </a:pPr>
            <a:r>
              <a:rPr lang="en-US" sz="1400" b="0" dirty="0" smtClean="0"/>
              <a:t>Official documents </a:t>
            </a:r>
            <a:r>
              <a:rPr lang="en-US" sz="1400" b="0" dirty="0"/>
              <a:t>are authenticated and processing fee per schedule can be </a:t>
            </a:r>
            <a:r>
              <a:rPr lang="en-US" sz="1400" b="0" dirty="0" smtClean="0"/>
              <a:t>charged</a:t>
            </a:r>
          </a:p>
          <a:p>
            <a:pPr marL="0" indent="0" algn="ctr" eaLnBrk="1" hangingPunct="1">
              <a:spcBef>
                <a:spcPct val="0"/>
              </a:spcBef>
              <a:buNone/>
            </a:pPr>
            <a:r>
              <a:rPr lang="en-US" sz="1400" b="0" dirty="0" smtClean="0"/>
              <a:t>See para. 9.23 concerning travel expenses for the witness</a:t>
            </a:r>
            <a:endParaRPr lang="en-US" sz="1400" b="0" dirty="0"/>
          </a:p>
          <a:p>
            <a:pPr marL="0" indent="0" algn="ctr" eaLnBrk="1" hangingPunct="1">
              <a:spcBef>
                <a:spcPct val="0"/>
              </a:spcBef>
              <a:buNone/>
            </a:pPr>
            <a:endParaRPr lang="en-US" sz="1600" dirty="0"/>
          </a:p>
        </p:txBody>
      </p:sp>
    </p:spTree>
    <p:extLst>
      <p:ext uri="{BB962C8B-B14F-4D97-AF65-F5344CB8AC3E}">
        <p14:creationId xmlns:p14="http://schemas.microsoft.com/office/powerpoint/2010/main" val="1857114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AFLOA2">
  <a:themeElements>
    <a:clrScheme name="Generic 3">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8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800" b="1" i="0" u="none" strike="noStrike" cap="none" normalizeH="0" baseline="0" smtClean="0">
            <a:ln>
              <a:noFill/>
            </a:ln>
            <a:solidFill>
              <a:schemeClr val="bg1"/>
            </a:solidFill>
            <a:effectLst/>
            <a:latin typeface="Arial" charset="0"/>
          </a:defRPr>
        </a:defPPr>
      </a:lstStyle>
    </a:lnDef>
  </a:objectDefaults>
  <a:extraClrSchemeLst>
    <a:extraClrScheme>
      <a:clrScheme name="Generic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2">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3">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a:themeElements>
    <a:clrScheme name="defaul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1_AFLOA2">
  <a:themeElements>
    <a:clrScheme name="Generic 3">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fontScheme name="Generi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8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800" b="1" i="0" u="none" strike="noStrike" cap="none" normalizeH="0" baseline="0" smtClean="0">
            <a:ln>
              <a:noFill/>
            </a:ln>
            <a:solidFill>
              <a:schemeClr val="bg1"/>
            </a:solidFill>
            <a:effectLst/>
            <a:latin typeface="Arial" charset="0"/>
          </a:defRPr>
        </a:defPPr>
      </a:lstStyle>
    </a:lnDef>
  </a:objectDefaults>
  <a:extraClrSchemeLst>
    <a:extraClrScheme>
      <a:clrScheme name="Generic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CC66"/>
        </a:folHlink>
      </a:clrScheme>
      <a:clrMap bg1="lt1" tx1="dk1" bg2="lt2" tx2="dk2" accent1="accent1" accent2="accent2" accent3="accent3" accent4="accent4" accent5="accent5" accent6="accent6" hlink="hlink" folHlink="folHlink"/>
    </a:extraClrScheme>
    <a:extraClrScheme>
      <a:clrScheme name="Generic 2">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3">
        <a:dk1>
          <a:srgbClr val="800000"/>
        </a:dk1>
        <a:lt1>
          <a:srgbClr val="FFFFFF"/>
        </a:lt1>
        <a:dk2>
          <a:srgbClr val="000000"/>
        </a:dk2>
        <a:lt2>
          <a:srgbClr val="FFFFCC"/>
        </a:lt2>
        <a:accent1>
          <a:srgbClr val="777777"/>
        </a:accent1>
        <a:accent2>
          <a:srgbClr val="0033CC"/>
        </a:accent2>
        <a:accent3>
          <a:srgbClr val="AAAAAA"/>
        </a:accent3>
        <a:accent4>
          <a:srgbClr val="DADADA"/>
        </a:accent4>
        <a:accent5>
          <a:srgbClr val="BDBDBD"/>
        </a:accent5>
        <a:accent6>
          <a:srgbClr val="002DB9"/>
        </a:accent6>
        <a:hlink>
          <a:srgbClr val="800000"/>
        </a:hlink>
        <a:folHlink>
          <a:srgbClr val="660066"/>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C725AFAF1EC54A87162AB60849A447" ma:contentTypeVersion="0" ma:contentTypeDescription="Create a new document." ma:contentTypeScope="" ma:versionID="2f06be635937d45a03c690177cb8d090">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12EC3B73-8B64-48FA-A648-7D2107BED1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EA48CD4-56A1-434E-8BF3-CF80D849F008}">
  <ds:schemaRefs>
    <ds:schemaRef ds:uri="http://schemas.microsoft.com/sharepoint/v3/contenttype/forms"/>
  </ds:schemaRefs>
</ds:datastoreItem>
</file>

<file path=customXml/itemProps3.xml><?xml version="1.0" encoding="utf-8"?>
<ds:datastoreItem xmlns:ds="http://schemas.openxmlformats.org/officeDocument/2006/customXml" ds:itemID="{CF9C24E3-0713-4258-9BC9-857AD643101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Office\Templates\1033\Generic.pot</Template>
  <TotalTime>8427</TotalTime>
  <Words>1111</Words>
  <Application>Microsoft Office PowerPoint</Application>
  <PresentationFormat>On-screen Show (4:3)</PresentationFormat>
  <Paragraphs>143</Paragraphs>
  <Slides>11</Slides>
  <Notes>2</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11</vt:i4>
      </vt:variant>
    </vt:vector>
  </HeadingPairs>
  <TitlesOfParts>
    <vt:vector size="24" baseType="lpstr">
      <vt:lpstr>Arial</vt:lpstr>
      <vt:lpstr>Calibri</vt:lpstr>
      <vt:lpstr>Century Schoolbook</vt:lpstr>
      <vt:lpstr>Times New Roman</vt:lpstr>
      <vt:lpstr>Wingdings</vt:lpstr>
      <vt:lpstr>AFLOA2</vt:lpstr>
      <vt:lpstr>default</vt:lpstr>
      <vt:lpstr>5_Custom Design</vt:lpstr>
      <vt:lpstr>2_Custom Design</vt:lpstr>
      <vt:lpstr>1_Custom Design</vt:lpstr>
      <vt:lpstr>3_Custom Design</vt:lpstr>
      <vt:lpstr>Custom Design</vt:lpstr>
      <vt:lpstr>1_AFLOA2</vt:lpstr>
      <vt:lpstr>PowerPoint Presentation</vt:lpstr>
      <vt:lpstr>Introduction</vt:lpstr>
      <vt:lpstr>Overview</vt:lpstr>
      <vt:lpstr>Housekeeping Parameters</vt:lpstr>
      <vt:lpstr>What is “Touhy”?</vt:lpstr>
      <vt:lpstr>DoDD 5405.2 Definitions</vt:lpstr>
      <vt:lpstr>DoDD 5405.2, Sec. 6.3 and 6.5</vt:lpstr>
      <vt:lpstr>Deciding Official’s Factors</vt:lpstr>
      <vt:lpstr> AFI 51-301, Ch 9 </vt:lpstr>
      <vt:lpstr>Healthcare Scenarios </vt:lpstr>
      <vt:lpstr>References</vt:lpstr>
    </vt:vector>
  </TitlesOfParts>
  <Company>USAF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AFSPC Briefing Template</dc:title>
  <dc:creator>bushv</dc:creator>
  <cp:lastModifiedBy>MORLANG, HEATHER M GS-14 USAF AFDW AFLOA/AFLOA/JACC</cp:lastModifiedBy>
  <cp:revision>529</cp:revision>
  <cp:lastPrinted>2015-04-30T11:55:32Z</cp:lastPrinted>
  <dcterms:created xsi:type="dcterms:W3CDTF">2004-04-06T16:26:50Z</dcterms:created>
  <dcterms:modified xsi:type="dcterms:W3CDTF">2018-03-12T22:10:01Z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0x010100BFC725AFAF1EC54A87162AB60849A447</vt:lpwstr>
  </property>
</Properties>
</file>