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6" r:id="rId3"/>
    <p:sldId id="256" r:id="rId4"/>
    <p:sldId id="266" r:id="rId5"/>
    <p:sldId id="279" r:id="rId6"/>
    <p:sldId id="268" r:id="rId7"/>
    <p:sldId id="280" r:id="rId8"/>
    <p:sldId id="265" r:id="rId9"/>
    <p:sldId id="278" r:id="rId10"/>
    <p:sldId id="269" r:id="rId11"/>
    <p:sldId id="281" r:id="rId12"/>
    <p:sldId id="260" r:id="rId13"/>
    <p:sldId id="282" r:id="rId14"/>
    <p:sldId id="270" r:id="rId15"/>
    <p:sldId id="283" r:id="rId16"/>
    <p:sldId id="258" r:id="rId17"/>
    <p:sldId id="272" r:id="rId18"/>
    <p:sldId id="271" r:id="rId19"/>
    <p:sldId id="25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b="1" u="sng" dirty="0" smtClean="0"/>
              <a:t>CONOP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615" y="1052424"/>
            <a:ext cx="11550770" cy="55295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41061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31545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8008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89492" y="5543234"/>
            <a:ext cx="8712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1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782363" y="4829705"/>
            <a:ext cx="6652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2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1076574" y="4087345"/>
            <a:ext cx="6395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781032" y="3363015"/>
            <a:ext cx="6040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Station 4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754900">
            <a:off x="6245498" y="3694080"/>
            <a:ext cx="8712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Station 5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637" y="1217004"/>
            <a:ext cx="51956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Stations </a:t>
            </a:r>
          </a:p>
          <a:p>
            <a:r>
              <a:rPr lang="en-US" dirty="0" smtClean="0"/>
              <a:t>Station 1: Deadlifts </a:t>
            </a:r>
          </a:p>
          <a:p>
            <a:r>
              <a:rPr lang="en-US" dirty="0" smtClean="0"/>
              <a:t>	Plates</a:t>
            </a:r>
          </a:p>
          <a:p>
            <a:r>
              <a:rPr lang="en-US" dirty="0" smtClean="0"/>
              <a:t>	Hex Bars</a:t>
            </a:r>
          </a:p>
          <a:p>
            <a:endParaRPr lang="en-US" dirty="0" smtClean="0"/>
          </a:p>
          <a:p>
            <a:r>
              <a:rPr lang="en-US" dirty="0" smtClean="0"/>
              <a:t>Station 2: Farmer’s Carry Relay</a:t>
            </a:r>
          </a:p>
          <a:p>
            <a:r>
              <a:rPr lang="en-US" dirty="0" smtClean="0"/>
              <a:t>	Kettlebells</a:t>
            </a:r>
          </a:p>
          <a:p>
            <a:endParaRPr lang="en-US" dirty="0" smtClean="0"/>
          </a:p>
          <a:p>
            <a:r>
              <a:rPr lang="en-US" dirty="0"/>
              <a:t>Station </a:t>
            </a:r>
            <a:r>
              <a:rPr lang="en-US" dirty="0" smtClean="0"/>
              <a:t>3:  </a:t>
            </a:r>
            <a:r>
              <a:rPr lang="en-US" dirty="0"/>
              <a:t>Medicine Ball Throw</a:t>
            </a:r>
          </a:p>
          <a:p>
            <a:r>
              <a:rPr lang="en-US" dirty="0"/>
              <a:t>	Cones placed at 4.2m; 6.5m; 8.7m; 	13.1ms</a:t>
            </a:r>
          </a:p>
          <a:p>
            <a:endParaRPr lang="en-US" dirty="0" smtClean="0"/>
          </a:p>
          <a:p>
            <a:r>
              <a:rPr lang="en-US" dirty="0" smtClean="0"/>
              <a:t>Station 4: Sled Relay</a:t>
            </a:r>
          </a:p>
          <a:p>
            <a:r>
              <a:rPr lang="en-US" dirty="0" smtClean="0"/>
              <a:t>	Sleds</a:t>
            </a:r>
          </a:p>
          <a:p>
            <a:r>
              <a:rPr lang="en-US" dirty="0" smtClean="0"/>
              <a:t>	Plates: 14 x 45lbs; </a:t>
            </a:r>
            <a:r>
              <a:rPr lang="en-US" dirty="0" smtClean="0"/>
              <a:t>2 </a:t>
            </a:r>
            <a:r>
              <a:rPr lang="en-US" dirty="0" smtClean="0"/>
              <a:t>x </a:t>
            </a:r>
            <a:r>
              <a:rPr lang="en-US" dirty="0" smtClean="0"/>
              <a:t>25lbs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Station 5:  Core Circuit</a:t>
            </a:r>
          </a:p>
          <a:p>
            <a:endParaRPr lang="en-US" dirty="0"/>
          </a:p>
          <a:p>
            <a:r>
              <a:rPr lang="en-US" dirty="0" smtClean="0"/>
              <a:t>16 Cones/Measuring Tape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6641" y="5864479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1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13798" y="5864479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</a:t>
            </a:r>
            <a:r>
              <a:rPr lang="en-US" sz="1000" b="1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00955" y="5862416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</a:t>
            </a:r>
            <a:r>
              <a:rPr lang="en-US" sz="1000" b="1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92081" y="5870274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4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75269" y="5873395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</a:t>
            </a:r>
            <a:r>
              <a:rPr lang="en-US" sz="1000" b="1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2426" y="5862415"/>
            <a:ext cx="487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DL 6</a:t>
            </a:r>
            <a:endParaRPr lang="en-US" sz="10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69146" y="3154509"/>
            <a:ext cx="24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588462" y="5335015"/>
            <a:ext cx="2537634" cy="5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648843" y="4649029"/>
            <a:ext cx="24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H="1">
            <a:off x="8625997" y="3896375"/>
            <a:ext cx="24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538681" y="310637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72852" y="3847481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05879" y="3106378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040145" y="3865102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603570" y="4607191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600119" y="5287624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40145" y="4590477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054084" y="5278506"/>
            <a:ext cx="129779" cy="100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93642" y="2574127"/>
            <a:ext cx="6476" cy="49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27026" y="2305688"/>
            <a:ext cx="746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Cones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9385710" y="4891262"/>
            <a:ext cx="10593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25 Meters</a:t>
            </a:r>
            <a:endParaRPr lang="en-US" sz="12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9759359" y="3856327"/>
            <a:ext cx="1041675" cy="100758"/>
            <a:chOff x="9728908" y="3105128"/>
            <a:chExt cx="1041675" cy="100758"/>
          </a:xfrm>
        </p:grpSpPr>
        <p:sp>
          <p:nvSpPr>
            <p:cNvPr id="56" name="Oval 55"/>
            <p:cNvSpPr/>
            <p:nvPr/>
          </p:nvSpPr>
          <p:spPr>
            <a:xfrm>
              <a:off x="9728908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143753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394080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640804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9763905" y="4611522"/>
            <a:ext cx="1041675" cy="100758"/>
            <a:chOff x="9728908" y="3105128"/>
            <a:chExt cx="1041675" cy="100758"/>
          </a:xfrm>
        </p:grpSpPr>
        <p:sp>
          <p:nvSpPr>
            <p:cNvPr id="63" name="Oval 62"/>
            <p:cNvSpPr/>
            <p:nvPr/>
          </p:nvSpPr>
          <p:spPr>
            <a:xfrm>
              <a:off x="9728908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0143753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394080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640804" y="3105128"/>
              <a:ext cx="129779" cy="1007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77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/>
              <a:t>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4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240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</a:t>
            </a:r>
            <a:r>
              <a:rPr lang="nl-NL" sz="4000" dirty="0">
                <a:effectLst/>
              </a:rPr>
              <a:t>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2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x </a:t>
            </a:r>
            <a:r>
              <a:rPr lang="nl-NL" sz="4000" dirty="0">
                <a:effectLst/>
              </a:rPr>
              <a:t>2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u="sng" dirty="0" smtClean="0"/>
              <a:t>220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</a:t>
            </a:r>
            <a:r>
              <a:rPr lang="nl-NL" sz="4000" dirty="0">
                <a:effectLst/>
              </a:rPr>
              <a:t>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u="sng" dirty="0" smtClean="0"/>
              <a:t>170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</a:t>
            </a:r>
            <a:r>
              <a:rPr lang="nl-NL" sz="4000" dirty="0">
                <a:effectLst/>
              </a:rPr>
              <a:t>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x 2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150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nl-NL" sz="4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2557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/>
              <a:t>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2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130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</a:t>
            </a:r>
            <a:r>
              <a:rPr lang="nl-NL" sz="4000" dirty="0">
                <a:effectLst/>
              </a:rPr>
              <a:t>lb </a:t>
            </a:r>
            <a:r>
              <a:rPr lang="nl-NL" sz="4000" dirty="0" smtClean="0">
                <a:effectLst/>
              </a:rPr>
              <a:t>bar</a:t>
            </a: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80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</a:t>
            </a:r>
            <a:r>
              <a:rPr lang="nl-NL" sz="4000" dirty="0" smtClean="0">
                <a:effectLst/>
              </a:rPr>
              <a:t>2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nl-NL" sz="4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4690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 smtClean="0"/>
              <a:t>5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5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340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u="sng" dirty="0" smtClean="0"/>
              <a:t>310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/>
              <a:t>270 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en-US" sz="4000" b="1" u="sng" dirty="0" smtClean="0"/>
              <a:t>250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0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220 </a:t>
            </a:r>
            <a:endParaRPr lang="en-US" sz="4000" b="1" u="sng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lvl="0" indent="0" algn="ctr">
              <a:buClr>
                <a:srgbClr val="F4B54B"/>
              </a:buClr>
              <a:buNone/>
            </a:pPr>
            <a:r>
              <a:rPr lang="nl-NL" sz="4000" dirty="0">
                <a:solidFill>
                  <a:prstClr val="white"/>
                </a:solidFill>
                <a:effectLst/>
              </a:rPr>
              <a:t>60 lb bar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>
                <a:solidFill>
                  <a:prstClr val="white"/>
                </a:solidFill>
                <a:effectLst/>
              </a:rPr>
              <a:t>45 x 2 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>
                <a:solidFill>
                  <a:prstClr val="white"/>
                </a:solidFill>
                <a:effectLst/>
              </a:rPr>
              <a:t>35 x 2</a:t>
            </a:r>
            <a:r>
              <a:rPr lang="nl-NL" sz="4000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47287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 smtClean="0"/>
              <a:t>5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5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180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u="sng" dirty="0" smtClean="0"/>
              <a:t>160</a:t>
            </a:r>
            <a:endParaRPr lang="nl-NL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35 </a:t>
            </a:r>
            <a:r>
              <a:rPr lang="nl-NL" sz="4000" dirty="0">
                <a:effectLst/>
              </a:rPr>
              <a:t>x 4 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15 </a:t>
            </a:r>
            <a:r>
              <a:rPr lang="nl-NL" sz="4000" dirty="0">
                <a:effectLst/>
              </a:rPr>
              <a:t>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150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nl-NL" sz="4000" dirty="0" smtClean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en-US" sz="4000" b="1" u="sng" dirty="0" smtClean="0"/>
              <a:t>130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35 </a:t>
            </a:r>
            <a:r>
              <a:rPr lang="nl-NL" sz="4000" dirty="0">
                <a:effectLst/>
              </a:rPr>
              <a:t>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endParaRPr lang="nl-NL" sz="4000" dirty="0" smtClean="0"/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0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90 </a:t>
            </a:r>
            <a:endParaRPr lang="en-US" sz="4000" b="1" u="sng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lvl="0" indent="0" algn="ctr">
              <a:buClr>
                <a:srgbClr val="F4B54B"/>
              </a:buClr>
              <a:buNone/>
            </a:pPr>
            <a:r>
              <a:rPr lang="nl-NL" sz="4000" dirty="0">
                <a:solidFill>
                  <a:prstClr val="white"/>
                </a:solidFill>
                <a:effectLst/>
              </a:rPr>
              <a:t>60 lb bar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 smtClean="0">
                <a:solidFill>
                  <a:prstClr val="white"/>
                </a:solidFill>
                <a:effectLst/>
              </a:rPr>
              <a:t>15 </a:t>
            </a:r>
            <a:r>
              <a:rPr lang="nl-NL" sz="4000" dirty="0">
                <a:solidFill>
                  <a:prstClr val="white"/>
                </a:solidFill>
                <a:effectLst/>
              </a:rPr>
              <a:t>x 2 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6255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 smtClean="0"/>
              <a:t>6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5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340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u="sng" dirty="0" smtClean="0"/>
              <a:t>310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/>
              <a:t>270 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4 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en-US" sz="4000" b="1" u="sng" dirty="0" smtClean="0"/>
              <a:t>250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35 x 2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0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220 </a:t>
            </a:r>
            <a:endParaRPr lang="en-US" sz="4000" b="1" u="sng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lvl="0" indent="0" algn="ctr">
              <a:buClr>
                <a:srgbClr val="F4B54B"/>
              </a:buClr>
              <a:buNone/>
            </a:pPr>
            <a:r>
              <a:rPr lang="nl-NL" sz="4000" dirty="0">
                <a:solidFill>
                  <a:prstClr val="white"/>
                </a:solidFill>
                <a:effectLst/>
              </a:rPr>
              <a:t>60 lb bar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>
                <a:solidFill>
                  <a:prstClr val="white"/>
                </a:solidFill>
                <a:effectLst/>
              </a:rPr>
              <a:t>45 x 2 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>
                <a:solidFill>
                  <a:prstClr val="white"/>
                </a:solidFill>
                <a:effectLst/>
              </a:rPr>
              <a:t>35 x 2</a:t>
            </a:r>
            <a:r>
              <a:rPr lang="nl-NL" sz="4000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718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/>
              <a:t>6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5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180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15 x 2</a:t>
            </a:r>
            <a:r>
              <a:rPr lang="nl-NL" sz="4000" dirty="0"/>
              <a:t> </a:t>
            </a: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u="sng" dirty="0" smtClean="0"/>
              <a:t>160</a:t>
            </a:r>
            <a:endParaRPr lang="nl-NL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35 </a:t>
            </a:r>
            <a:r>
              <a:rPr lang="nl-NL" sz="4000" dirty="0">
                <a:effectLst/>
              </a:rPr>
              <a:t>x 4 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15 </a:t>
            </a:r>
            <a:r>
              <a:rPr lang="nl-NL" sz="4000" dirty="0">
                <a:effectLst/>
              </a:rPr>
              <a:t>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150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>
                <a:effectLst/>
              </a:rPr>
              <a:t>45 x </a:t>
            </a:r>
            <a:r>
              <a:rPr lang="nl-NL" sz="4000" dirty="0" smtClean="0">
                <a:effectLst/>
              </a:rPr>
              <a:t>2 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nl-NL" sz="4000" dirty="0" smtClean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en-US" sz="4000" b="1" u="sng" dirty="0" smtClean="0"/>
              <a:t>130 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  <a:br>
              <a:rPr lang="nl-NL" sz="4000" dirty="0">
                <a:effectLst/>
              </a:rPr>
            </a:br>
            <a:r>
              <a:rPr lang="nl-NL" sz="4000" dirty="0" smtClean="0">
                <a:effectLst/>
              </a:rPr>
              <a:t>35 </a:t>
            </a:r>
            <a:r>
              <a:rPr lang="nl-NL" sz="4000" dirty="0">
                <a:effectLst/>
              </a:rPr>
              <a:t>x 2</a:t>
            </a:r>
            <a:br>
              <a:rPr lang="nl-NL" sz="4000" dirty="0">
                <a:effectLst/>
              </a:rPr>
            </a:br>
            <a:endParaRPr lang="nl-NL" sz="4000" dirty="0" smtClean="0">
              <a:effectLst/>
            </a:endParaRP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endParaRPr lang="nl-NL" sz="4000" dirty="0" smtClean="0"/>
          </a:p>
          <a:p>
            <a:pPr marL="0" lvl="0" indent="0" algn="ctr">
              <a:buClr>
                <a:srgbClr val="F4B54B"/>
              </a:buClr>
              <a:buNone/>
            </a:pPr>
            <a:r>
              <a:rPr lang="en-US" sz="4000" b="1" u="sng" dirty="0" smtClean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90 </a:t>
            </a:r>
            <a:endParaRPr lang="en-US" sz="4000" b="1" u="sng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lvl="0" indent="0" algn="ctr">
              <a:buClr>
                <a:srgbClr val="F4B54B"/>
              </a:buClr>
              <a:buNone/>
            </a:pPr>
            <a:r>
              <a:rPr lang="nl-NL" sz="4000" dirty="0">
                <a:solidFill>
                  <a:prstClr val="white"/>
                </a:solidFill>
                <a:effectLst/>
              </a:rPr>
              <a:t>60 lb bar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r>
              <a:rPr lang="nl-NL" sz="4000" dirty="0" smtClean="0">
                <a:solidFill>
                  <a:prstClr val="white"/>
                </a:solidFill>
                <a:effectLst/>
              </a:rPr>
              <a:t>15 </a:t>
            </a:r>
            <a:r>
              <a:rPr lang="nl-NL" sz="4000" dirty="0">
                <a:solidFill>
                  <a:prstClr val="white"/>
                </a:solidFill>
                <a:effectLst/>
              </a:rPr>
              <a:t>x 2 </a:t>
            </a:r>
            <a:br>
              <a:rPr lang="nl-NL" sz="4000" dirty="0">
                <a:solidFill>
                  <a:prstClr val="white"/>
                </a:solidFill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2837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/>
              <a:t>Station </a:t>
            </a:r>
            <a:r>
              <a:rPr lang="en-US" sz="6400" b="1" u="sng" dirty="0" smtClean="0"/>
              <a:t>2 - RELAY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1411" y="1354347"/>
            <a:ext cx="10305841" cy="52189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7500" b="1" dirty="0"/>
              <a:t>L</a:t>
            </a:r>
            <a:r>
              <a:rPr lang="en-US" sz="7500" b="1" dirty="0" smtClean="0"/>
              <a:t>aterals </a:t>
            </a:r>
            <a:r>
              <a:rPr lang="en-US" sz="7500" b="1" dirty="0" smtClean="0"/>
              <a:t>(like </a:t>
            </a:r>
            <a:r>
              <a:rPr lang="en-US" sz="7500" b="1" dirty="0" err="1" smtClean="0"/>
              <a:t>acft</a:t>
            </a:r>
            <a:r>
              <a:rPr lang="en-US" sz="7500" b="1" dirty="0" smtClean="0"/>
              <a:t>)</a:t>
            </a:r>
          </a:p>
          <a:p>
            <a:pPr marL="0" indent="0" algn="ctr">
              <a:buNone/>
            </a:pPr>
            <a:r>
              <a:rPr lang="en-US" sz="7500" b="1" dirty="0" smtClean="0"/>
              <a:t>Kettle bell carry</a:t>
            </a:r>
          </a:p>
          <a:p>
            <a:pPr marL="0" indent="0" algn="ctr">
              <a:buNone/>
            </a:pPr>
            <a:r>
              <a:rPr lang="en-US" sz="7500" b="1" dirty="0" smtClean="0"/>
              <a:t>S</a:t>
            </a:r>
            <a:r>
              <a:rPr lang="en-US" sz="7500" b="1" dirty="0" smtClean="0"/>
              <a:t>print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1411" y="1354347"/>
            <a:ext cx="10305841" cy="52189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0000" b="1" dirty="0" smtClean="0"/>
              <a:t>Partner Standing Power </a:t>
            </a:r>
            <a:r>
              <a:rPr lang="en-US" sz="10000" b="1" dirty="0" smtClean="0"/>
              <a:t>Throw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8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/>
              <a:t>Station 4 - </a:t>
            </a:r>
            <a:r>
              <a:rPr lang="en-US" sz="6400" b="1" u="sng" dirty="0" smtClean="0"/>
              <a:t>RELAY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1411" y="1354347"/>
            <a:ext cx="10305841" cy="52189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500" b="1" dirty="0" smtClean="0"/>
              <a:t>Sprint </a:t>
            </a:r>
          </a:p>
          <a:p>
            <a:pPr marL="0" indent="0" algn="ctr">
              <a:buNone/>
            </a:pPr>
            <a:r>
              <a:rPr lang="en-US" sz="7500" b="1" dirty="0" smtClean="0"/>
              <a:t>Drag</a:t>
            </a:r>
            <a:endParaRPr lang="en-US" sz="7500" b="1" dirty="0" smtClean="0"/>
          </a:p>
          <a:p>
            <a:pPr marL="0" indent="0" algn="ctr">
              <a:buNone/>
            </a:pPr>
            <a:r>
              <a:rPr lang="en-US" sz="7500" b="1" dirty="0" smtClean="0"/>
              <a:t>Laterals </a:t>
            </a:r>
            <a:r>
              <a:rPr lang="en-US" sz="7500" b="1" dirty="0"/>
              <a:t>(like </a:t>
            </a:r>
            <a:r>
              <a:rPr lang="en-US" sz="7500" b="1" dirty="0" err="1"/>
              <a:t>acft</a:t>
            </a:r>
            <a:r>
              <a:rPr lang="en-US" sz="7500" b="1" dirty="0"/>
              <a:t>)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9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b="1" u="sng" dirty="0"/>
              <a:t>Station 5</a:t>
            </a:r>
            <a:br>
              <a:rPr lang="en-US" sz="6400" b="1" u="sng" dirty="0"/>
            </a:br>
            <a:r>
              <a:rPr lang="en-US" sz="6400" b="1" u="sng" dirty="0"/>
              <a:t>WEIGHTLESS </a:t>
            </a:r>
            <a:r>
              <a:rPr lang="en-US" sz="6400" b="1" u="sng" dirty="0" smtClean="0"/>
              <a:t>CIRCUIT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065213" y="1647645"/>
            <a:ext cx="10305841" cy="506370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100" b="1" dirty="0" smtClean="0"/>
              <a:t>Push-ups</a:t>
            </a:r>
          </a:p>
          <a:p>
            <a:pPr marL="0" indent="0" algn="ctr">
              <a:buNone/>
            </a:pPr>
            <a:r>
              <a:rPr lang="en-US" sz="8100" b="1" dirty="0"/>
              <a:t>&amp;</a:t>
            </a:r>
            <a:endParaRPr lang="en-US" sz="8100" b="1" dirty="0" smtClean="0"/>
          </a:p>
          <a:p>
            <a:pPr marL="0" indent="0" algn="ctr">
              <a:buNone/>
            </a:pPr>
            <a:r>
              <a:rPr lang="en-US" sz="8100" b="1" dirty="0" smtClean="0"/>
              <a:t>Planks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623" y="0"/>
            <a:ext cx="9905998" cy="632604"/>
          </a:xfrm>
        </p:spPr>
        <p:txBody>
          <a:bodyPr anchor="t"/>
          <a:lstStyle/>
          <a:p>
            <a:pPr algn="ctr"/>
            <a:r>
              <a:rPr lang="en-US" dirty="0" smtClean="0"/>
              <a:t>Total weights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155" y="517585"/>
            <a:ext cx="11642935" cy="6254151"/>
          </a:xfrm>
        </p:spPr>
        <p:txBody>
          <a:bodyPr numCol="1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Station 1: 6 x Hex Bars; Plates</a:t>
            </a:r>
          </a:p>
          <a:p>
            <a:pPr marL="0" indent="0">
              <a:buNone/>
            </a:pPr>
            <a:r>
              <a:rPr lang="en-US" sz="3600" dirty="0"/>
              <a:t>10s </a:t>
            </a:r>
            <a:r>
              <a:rPr lang="en-US" sz="3600" dirty="0" smtClean="0"/>
              <a:t>– </a:t>
            </a:r>
            <a:r>
              <a:rPr lang="en-US" sz="3600" dirty="0"/>
              <a:t>8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15s – 10</a:t>
            </a:r>
          </a:p>
          <a:p>
            <a:pPr marL="0" indent="0">
              <a:buNone/>
            </a:pPr>
            <a:r>
              <a:rPr lang="en-US" sz="3600" dirty="0" smtClean="0"/>
              <a:t>25s – 4</a:t>
            </a:r>
          </a:p>
          <a:p>
            <a:pPr marL="0" indent="0">
              <a:buNone/>
            </a:pPr>
            <a:r>
              <a:rPr lang="en-US" sz="3600" dirty="0" smtClean="0"/>
              <a:t>35s – 8</a:t>
            </a:r>
          </a:p>
          <a:p>
            <a:pPr marL="0" indent="0">
              <a:buNone/>
            </a:pPr>
            <a:r>
              <a:rPr lang="en-US" sz="3600" dirty="0" smtClean="0"/>
              <a:t>45s – 10</a:t>
            </a:r>
          </a:p>
          <a:p>
            <a:pPr marL="0" indent="0">
              <a:buNone/>
            </a:pPr>
            <a:r>
              <a:rPr lang="en-US" sz="3600" dirty="0" smtClean="0"/>
              <a:t>Station 2: Kettlebells:14 x 40lbs; </a:t>
            </a:r>
            <a:r>
              <a:rPr lang="en-US" sz="3600" dirty="0" smtClean="0"/>
              <a:t>4 </a:t>
            </a:r>
            <a:r>
              <a:rPr lang="en-US" sz="3600" dirty="0" smtClean="0"/>
              <a:t>x </a:t>
            </a:r>
            <a:r>
              <a:rPr lang="en-US" sz="3600" dirty="0" smtClean="0"/>
              <a:t>30lbs</a:t>
            </a:r>
            <a:r>
              <a:rPr lang="en-US" sz="3600" dirty="0" smtClean="0"/>
              <a:t>; </a:t>
            </a:r>
            <a:r>
              <a:rPr lang="en-US" sz="3600" dirty="0" smtClean="0"/>
              <a:t>2 x 50lbs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Station 3: 9 Medicine Balls</a:t>
            </a:r>
          </a:p>
          <a:p>
            <a:pPr marL="0" indent="0">
              <a:buNone/>
            </a:pPr>
            <a:r>
              <a:rPr lang="en-US" sz="3600" dirty="0" smtClean="0"/>
              <a:t>Station </a:t>
            </a:r>
            <a:r>
              <a:rPr lang="en-US" sz="3600" dirty="0"/>
              <a:t>4: </a:t>
            </a:r>
            <a:r>
              <a:rPr lang="en-US" sz="3600" dirty="0" smtClean="0"/>
              <a:t>8 Sleds; Plates</a:t>
            </a:r>
            <a:r>
              <a:rPr lang="en-US" sz="3600" dirty="0"/>
              <a:t>: </a:t>
            </a:r>
            <a:r>
              <a:rPr lang="en-US" sz="3600" dirty="0" smtClean="0"/>
              <a:t>14 </a:t>
            </a:r>
            <a:r>
              <a:rPr lang="en-US" sz="3600" dirty="0" smtClean="0"/>
              <a:t>x </a:t>
            </a:r>
            <a:r>
              <a:rPr lang="en-US" sz="3600" dirty="0"/>
              <a:t>45lbs; 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/>
              <a:t>x </a:t>
            </a:r>
            <a:r>
              <a:rPr lang="en-US" sz="3600" dirty="0" smtClean="0"/>
              <a:t>25lbs</a:t>
            </a:r>
            <a:r>
              <a:rPr lang="en-US" sz="3600" dirty="0"/>
              <a:t>;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0" y="1354347"/>
            <a:ext cx="12192000" cy="54193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000" u="sng" dirty="0" smtClean="0"/>
              <a:t>Deadlift</a:t>
            </a:r>
          </a:p>
          <a:p>
            <a:pPr marL="0" indent="0" algn="ctr">
              <a:buNone/>
            </a:pPr>
            <a:r>
              <a:rPr lang="en-US" sz="5000" dirty="0" smtClean="0"/>
              <a:t>Goal: Three Sets</a:t>
            </a:r>
          </a:p>
          <a:p>
            <a:pPr marL="0" indent="0" algn="ctr">
              <a:buNone/>
            </a:pPr>
            <a:r>
              <a:rPr lang="en-US" sz="5000" dirty="0" smtClean="0"/>
              <a:t>Reps: 10/7/5</a:t>
            </a:r>
          </a:p>
          <a:p>
            <a:pPr marL="0" indent="0" algn="ctr">
              <a:buNone/>
            </a:pPr>
            <a:r>
              <a:rPr lang="en-US" sz="5000" dirty="0" smtClean="0"/>
              <a:t>Weight should get heavier with each set – if 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1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4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145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</a:t>
            </a:r>
            <a:r>
              <a:rPr lang="nl-NL" sz="4000" dirty="0">
                <a:effectLst/>
              </a:rPr>
              <a:t>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10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r>
              <a:rPr lang="en-US" sz="4000" b="1" u="sng" dirty="0" smtClean="0"/>
              <a:t>125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115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</a:t>
            </a:r>
            <a:r>
              <a:rPr lang="nl-NL" sz="4000" dirty="0" smtClean="0">
                <a:effectLst/>
              </a:rPr>
              <a:t>2</a:t>
            </a: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10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endParaRPr lang="nl-NL" sz="4000" b="1" u="sng" dirty="0" smtClean="0">
              <a:effectLst/>
            </a:endParaRPr>
          </a:p>
          <a:p>
            <a:pPr marL="0" indent="0" algn="ctr">
              <a:buNone/>
            </a:pPr>
            <a:r>
              <a:rPr lang="nl-NL" sz="4000" b="1" u="sng" dirty="0" smtClean="0">
                <a:effectLst/>
              </a:rPr>
              <a:t>95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25 x 2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8343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1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2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75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</a:t>
            </a:r>
            <a:r>
              <a:rPr lang="nl-NL" sz="4000" dirty="0">
                <a:effectLst/>
              </a:rPr>
              <a:t>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15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r>
              <a:rPr lang="en-US" sz="4000" b="1" u="sng" dirty="0" smtClean="0"/>
              <a:t>65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61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4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145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</a:t>
            </a:r>
            <a:r>
              <a:rPr lang="nl-NL" sz="4000" dirty="0">
                <a:effectLst/>
              </a:rPr>
              <a:t>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10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r>
              <a:rPr lang="en-US" sz="4000" b="1" u="sng" dirty="0" smtClean="0"/>
              <a:t>125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115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25 x </a:t>
            </a:r>
            <a:r>
              <a:rPr lang="nl-NL" sz="4000" dirty="0" smtClean="0">
                <a:effectLst/>
              </a:rPr>
              <a:t>2</a:t>
            </a: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10 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endParaRPr lang="nl-NL" sz="4000" b="1" u="sng" dirty="0" smtClean="0">
              <a:effectLst/>
            </a:endParaRPr>
          </a:p>
          <a:p>
            <a:pPr marL="0" indent="0" algn="ctr">
              <a:buNone/>
            </a:pPr>
            <a:r>
              <a:rPr lang="nl-NL" sz="4000" b="1" u="sng" dirty="0" smtClean="0">
                <a:effectLst/>
              </a:rPr>
              <a:t>95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25 x 2</a:t>
            </a: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8303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</a:t>
            </a:r>
            <a:r>
              <a:rPr lang="en-US" sz="4500" b="1" u="sng" dirty="0" smtClean="0"/>
              <a:t>2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2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75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45 lb </a:t>
            </a:r>
            <a:r>
              <a:rPr lang="nl-NL" sz="4000" dirty="0">
                <a:effectLst/>
              </a:rPr>
              <a:t>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15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r>
              <a:rPr lang="en-US" sz="4000" b="1" u="sng" dirty="0" smtClean="0"/>
              <a:t>65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45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4508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3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4" anchor="t"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180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</a:t>
            </a:r>
            <a:r>
              <a:rPr lang="nl-NL" sz="4000" dirty="0">
                <a:effectLst/>
              </a:rPr>
              <a:t>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10 x 2</a:t>
            </a:r>
            <a:endParaRPr lang="en-US" sz="4000" b="1" u="sng" dirty="0" smtClean="0"/>
          </a:p>
          <a:p>
            <a:pPr marL="0" indent="0" algn="ctr">
              <a:buNone/>
            </a:pPr>
            <a:r>
              <a:rPr lang="en-US" sz="4000" b="1" u="sng" dirty="0" smtClean="0"/>
              <a:t>160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15 x 2</a:t>
            </a: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150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2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</a:t>
            </a:r>
            <a:r>
              <a:rPr lang="nl-NL" sz="4000" dirty="0" smtClean="0">
                <a:effectLst/>
              </a:rPr>
              <a:t>2</a:t>
            </a: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r>
              <a:rPr lang="en-US" sz="4000" b="1" u="sng" dirty="0" smtClean="0"/>
              <a:t>130</a:t>
            </a:r>
            <a:endParaRPr lang="en-US" sz="4000" b="1" u="sng" dirty="0"/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35 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317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8103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DEADLIFT 3</a:t>
            </a:r>
            <a:endParaRPr lang="en-US" sz="45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87703"/>
            <a:ext cx="12092683" cy="4664468"/>
          </a:xfrm>
        </p:spPr>
        <p:txBody>
          <a:bodyPr numCol="2" anchor="t">
            <a:normAutofit/>
          </a:bodyPr>
          <a:lstStyle/>
          <a:p>
            <a:pPr marL="0" indent="0" algn="ctr">
              <a:buNone/>
            </a:pPr>
            <a:r>
              <a:rPr lang="nl-NL" sz="4000" b="1" u="sng" dirty="0" smtClean="0">
                <a:effectLst/>
              </a:rPr>
              <a:t>90 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15 X 2</a:t>
            </a:r>
          </a:p>
          <a:p>
            <a:pPr marL="0" indent="0" algn="ctr">
              <a:buNone/>
            </a:pPr>
            <a:endParaRPr lang="nl-NL" sz="4000" dirty="0">
              <a:effectLst/>
            </a:endParaRPr>
          </a:p>
          <a:p>
            <a:pPr marL="0" indent="0" algn="ctr">
              <a:buNone/>
            </a:pP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nl-NL" sz="4000" b="1" u="sng" dirty="0" smtClean="0">
                <a:effectLst/>
              </a:rPr>
              <a:t>80</a:t>
            </a:r>
            <a:endParaRPr lang="nl-NL" sz="4000" dirty="0" smtClean="0">
              <a:effectLst/>
            </a:endParaRPr>
          </a:p>
          <a:p>
            <a:pPr marL="0" indent="0" algn="ctr">
              <a:buNone/>
            </a:pPr>
            <a:r>
              <a:rPr lang="nl-NL" sz="4000" dirty="0">
                <a:effectLst/>
              </a:rPr>
              <a:t>60 LB BAR</a:t>
            </a:r>
          </a:p>
          <a:p>
            <a:pPr marL="0" indent="0" algn="ctr">
              <a:buNone/>
            </a:pPr>
            <a:r>
              <a:rPr lang="nl-NL" sz="4000" dirty="0" smtClean="0">
                <a:effectLst/>
              </a:rPr>
              <a:t>10 </a:t>
            </a:r>
            <a:r>
              <a:rPr lang="nl-NL" sz="4000" dirty="0">
                <a:effectLst/>
              </a:rPr>
              <a:t>X 2</a:t>
            </a:r>
          </a:p>
          <a:p>
            <a:pPr marL="0" indent="0" algn="ctr">
              <a:buNone/>
            </a:pPr>
            <a:r>
              <a:rPr lang="nl-NL" sz="4000" dirty="0">
                <a:effectLst/>
              </a:rPr>
              <a:t/>
            </a:r>
            <a:br>
              <a:rPr lang="nl-NL" sz="4000" dirty="0">
                <a:effectLst/>
              </a:rPr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8106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FLIP FOR MORE WEIGHT OPTIONS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5363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8EDA3C17899438CD4B7CEFCCA216B" ma:contentTypeVersion="9" ma:contentTypeDescription="Create a new document." ma:contentTypeScope="" ma:versionID="ca6d92d28bf23539fd27bfa138fbad84">
  <xsd:schema xmlns:xsd="http://www.w3.org/2001/XMLSchema" xmlns:xs="http://www.w3.org/2001/XMLSchema" xmlns:p="http://schemas.microsoft.com/office/2006/metadata/properties" xmlns:ns2="ecbc945c-418a-4868-9e08-298a4a2f7d3c" xmlns:ns3="01bc1090-7b5c-4fcf-a3b0-878f5576a26d" targetNamespace="http://schemas.microsoft.com/office/2006/metadata/properties" ma:root="true" ma:fieldsID="1f750f18e8d71e735a9b27ffc441926c" ns2:_="" ns3:_="">
    <xsd:import namespace="ecbc945c-418a-4868-9e08-298a4a2f7d3c"/>
    <xsd:import namespace="01bc1090-7b5c-4fcf-a3b0-878f5576a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c945c-418a-4868-9e08-298a4a2f7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c1090-7b5c-4fcf-a3b0-878f5576a2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71b7c53-7a8c-42a6-baf1-a928bfc7259f}" ma:internalName="TaxCatchAll" ma:showField="CatchAllData" ma:web="01bc1090-7b5c-4fcf-a3b0-878f5576a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bc1090-7b5c-4fcf-a3b0-878f5576a26d" xsi:nil="true"/>
    <lcf76f155ced4ddcb4097134ff3c332f xmlns="ecbc945c-418a-4868-9e08-298a4a2f7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3145BA-4054-4588-9745-B950F8DDC9A8}"/>
</file>

<file path=customXml/itemProps2.xml><?xml version="1.0" encoding="utf-8"?>
<ds:datastoreItem xmlns:ds="http://schemas.openxmlformats.org/officeDocument/2006/customXml" ds:itemID="{6759423C-DDE8-4A1F-A552-84B882197D01}"/>
</file>

<file path=customXml/itemProps3.xml><?xml version="1.0" encoding="utf-8"?>
<ds:datastoreItem xmlns:ds="http://schemas.openxmlformats.org/officeDocument/2006/customXml" ds:itemID="{3361C1BD-6B6F-4EFD-9D63-47B7EB332D18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2137</TotalTime>
  <Words>774</Words>
  <Application>Microsoft Office PowerPoint</Application>
  <PresentationFormat>Widescreen</PresentationFormat>
  <Paragraphs>260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Mesh</vt:lpstr>
      <vt:lpstr>CONOP</vt:lpstr>
      <vt:lpstr>Total weights</vt:lpstr>
      <vt:lpstr>Station 1 </vt:lpstr>
      <vt:lpstr>DEADLIFT 1</vt:lpstr>
      <vt:lpstr>DEADLIFT 1</vt:lpstr>
      <vt:lpstr>DEADLIFT 2</vt:lpstr>
      <vt:lpstr>DEADLIFT 2</vt:lpstr>
      <vt:lpstr>DEADLIFT 3</vt:lpstr>
      <vt:lpstr>DEADLIFT 3</vt:lpstr>
      <vt:lpstr>DEADLIFT 4</vt:lpstr>
      <vt:lpstr>DEADLIFT 4</vt:lpstr>
      <vt:lpstr>DEADLIFT 5</vt:lpstr>
      <vt:lpstr>DEADLIFT 5</vt:lpstr>
      <vt:lpstr>DEADLIFT 6</vt:lpstr>
      <vt:lpstr>DEADLIFT 6</vt:lpstr>
      <vt:lpstr>Station 2 - RELAY </vt:lpstr>
      <vt:lpstr>Station 3 </vt:lpstr>
      <vt:lpstr>Station 4 - RELAY </vt:lpstr>
      <vt:lpstr>Station 5 WEIGHTLESS CIRCUIT 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Diringer, Tiffany SFC HQDA OTJAG</dc:creator>
  <cp:lastModifiedBy>Diringer, Tiffany SFC HQDA OTJAG</cp:lastModifiedBy>
  <cp:revision>22</cp:revision>
  <cp:lastPrinted>2022-03-28T21:34:57Z</cp:lastPrinted>
  <dcterms:created xsi:type="dcterms:W3CDTF">2021-09-27T20:22:02Z</dcterms:created>
  <dcterms:modified xsi:type="dcterms:W3CDTF">2022-06-29T20:08:51Z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0x010100CC58EDA3C17899438CD4B7CEFCCA216B</vt:lpwstr>
  </property>
</Properties>
</file>