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2"/>
    <p:sldId id="289" r:id="rId3"/>
    <p:sldId id="256" r:id="rId4"/>
    <p:sldId id="301" r:id="rId5"/>
    <p:sldId id="298" r:id="rId6"/>
    <p:sldId id="305" r:id="rId7"/>
    <p:sldId id="299" r:id="rId8"/>
    <p:sldId id="302" r:id="rId9"/>
    <p:sldId id="296" r:id="rId10"/>
    <p:sldId id="303" r:id="rId11"/>
    <p:sldId id="297" r:id="rId12"/>
    <p:sldId id="304" r:id="rId1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757B-71B7-4F10-B0EE-DECC4A447F2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6E8E3-4D77-4695-A693-9B9901D6C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9E8D4-27A5-43E7-B6C3-9C550F4DD9B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635A-2D2C-431C-A702-0663FD0BD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15" y="972152"/>
            <a:ext cx="11550770" cy="5686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38013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28497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4960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8128" y="5990329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23" y="1368168"/>
            <a:ext cx="5195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Equipment Per Station</a:t>
            </a:r>
          </a:p>
          <a:p>
            <a:r>
              <a:rPr lang="en-US" dirty="0" smtClean="0"/>
              <a:t>Station 1: Legs</a:t>
            </a:r>
          </a:p>
          <a:p>
            <a:r>
              <a:rPr lang="en-US" dirty="0" smtClean="0"/>
              <a:t>Sleds: 8</a:t>
            </a:r>
          </a:p>
          <a:p>
            <a:r>
              <a:rPr lang="en-US" dirty="0" smtClean="0"/>
              <a:t>Plates: 45LBS x </a:t>
            </a:r>
            <a:r>
              <a:rPr lang="en-US" dirty="0" smtClean="0"/>
              <a:t>16; 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Station 2</a:t>
            </a:r>
            <a:r>
              <a:rPr lang="en-US" dirty="0"/>
              <a:t>: Core </a:t>
            </a:r>
            <a:r>
              <a:rPr lang="en-US" dirty="0" smtClean="0"/>
              <a:t>Circuit:</a:t>
            </a:r>
          </a:p>
          <a:p>
            <a:r>
              <a:rPr lang="en-US" dirty="0" smtClean="0"/>
              <a:t>Stop Watch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Station </a:t>
            </a:r>
            <a:r>
              <a:rPr lang="en-US" dirty="0" smtClean="0"/>
              <a:t>3:  Cardio</a:t>
            </a:r>
          </a:p>
          <a:p>
            <a:r>
              <a:rPr lang="en-US" dirty="0" smtClean="0"/>
              <a:t>Kettlebells – 30s x 2; 35s x 2; 40s x 12; 45s x 2; 50s x 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Station 4: Chest</a:t>
            </a:r>
          </a:p>
          <a:p>
            <a:r>
              <a:rPr lang="en-US" dirty="0" smtClean="0"/>
              <a:t>Kettlebells – 10s x 6; 15s x 14; 20s x 4; 25s x 14</a:t>
            </a:r>
          </a:p>
          <a:p>
            <a:r>
              <a:rPr lang="en-US" dirty="0" smtClean="0"/>
              <a:t>30s x 6; 40s x 6; 45s x 2</a:t>
            </a:r>
          </a:p>
          <a:p>
            <a:endParaRPr lang="en-US" dirty="0" smtClean="0"/>
          </a:p>
          <a:p>
            <a:r>
              <a:rPr lang="en-US" dirty="0" smtClean="0"/>
              <a:t>Station 5: Back</a:t>
            </a:r>
          </a:p>
          <a:p>
            <a:r>
              <a:rPr lang="en-US" dirty="0" smtClean="0"/>
              <a:t>Kettlebells – 10s x 10; 15s x 16; 20s x 4; 25s x </a:t>
            </a:r>
            <a:r>
              <a:rPr lang="en-US" dirty="0"/>
              <a:t>8</a:t>
            </a:r>
            <a:r>
              <a:rPr lang="en-US" dirty="0" smtClean="0"/>
              <a:t>; 30s x 6; 40s x </a:t>
            </a:r>
            <a:r>
              <a:rPr lang="en-US" dirty="0"/>
              <a:t>6; 50s x 2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18895" y="3394518"/>
            <a:ext cx="104244" cy="2551114"/>
            <a:chOff x="9819386" y="3357410"/>
            <a:chExt cx="104244" cy="2551114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303519" y="3412895"/>
            <a:ext cx="459345" cy="36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1511" y="3827836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6078041" y="4728863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68554" y="1873502"/>
            <a:ext cx="1242358" cy="1153791"/>
            <a:chOff x="3595444" y="4819651"/>
            <a:chExt cx="1430978" cy="1428995"/>
          </a:xfrm>
        </p:grpSpPr>
        <p:sp>
          <p:nvSpPr>
            <p:cNvPr id="49" name="Oval 48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9501" y="5395648"/>
              <a:ext cx="990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2</a:t>
              </a:r>
              <a:endParaRPr lang="en-US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95083" y="3394518"/>
            <a:ext cx="104244" cy="2551114"/>
            <a:chOff x="9819386" y="3357410"/>
            <a:chExt cx="104244" cy="2551114"/>
          </a:xfrm>
        </p:grpSpPr>
        <p:cxnSp>
          <p:nvCxnSpPr>
            <p:cNvPr id="68" name="Straight Connector 67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99711" y="3394518"/>
            <a:ext cx="104244" cy="2551114"/>
            <a:chOff x="8799711" y="3394518"/>
            <a:chExt cx="104244" cy="2551114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>
              <a:off x="7620456" y="4677966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5400000">
              <a:off x="8785200" y="3409029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8788686" y="5830364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10912" y="3093056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</a:t>
            </a:r>
            <a:r>
              <a:rPr lang="en-US" sz="1000" b="1" dirty="0"/>
              <a:t>3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765543" y="2862895"/>
            <a:ext cx="1242358" cy="1153791"/>
            <a:chOff x="3595444" y="4819651"/>
            <a:chExt cx="1430978" cy="1428995"/>
          </a:xfrm>
        </p:grpSpPr>
        <p:sp>
          <p:nvSpPr>
            <p:cNvPr id="97" name="Oval 96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4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73237" y="4562663"/>
            <a:ext cx="1242358" cy="1153791"/>
            <a:chOff x="3595444" y="4819651"/>
            <a:chExt cx="1430978" cy="1428995"/>
          </a:xfrm>
        </p:grpSpPr>
        <p:sp>
          <p:nvSpPr>
            <p:cNvPr id="103" name="Oval 102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5</a:t>
              </a:r>
              <a:endParaRPr lang="en-US" sz="1200" b="1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34750"/>
            <a:ext cx="12192000" cy="1052423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/>
              <a:t>CONOP – Full body circuit </a:t>
            </a:r>
            <a:br>
              <a:rPr lang="en-US" sz="4800" b="1" u="sng" dirty="0" smtClean="0"/>
            </a:br>
            <a:r>
              <a:rPr lang="en-US" sz="4800" b="1" u="sng" dirty="0" smtClean="0"/>
              <a:t>7 min. </a:t>
            </a:r>
            <a:r>
              <a:rPr lang="en-US" sz="4800" b="1" u="sng" dirty="0" err="1" smtClean="0"/>
              <a:t>Amrap</a:t>
            </a:r>
            <a:r>
              <a:rPr lang="en-US" sz="4800" b="1" u="sng" dirty="0" smtClean="0"/>
              <a:t> stations</a:t>
            </a:r>
            <a:endParaRPr lang="en-US" sz="4800" dirty="0"/>
          </a:p>
        </p:txBody>
      </p:sp>
      <p:sp>
        <p:nvSpPr>
          <p:cNvPr id="37" name="Oval 36"/>
          <p:cNvSpPr/>
          <p:nvPr/>
        </p:nvSpPr>
        <p:spPr>
          <a:xfrm rot="5400000">
            <a:off x="7247440" y="226196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10347946" y="321129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10432969" y="495957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15" y="972152"/>
            <a:ext cx="11550770" cy="5686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38013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28497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4960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8128" y="5990329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23" y="1581240"/>
            <a:ext cx="5195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Station 4: Chest</a:t>
            </a:r>
          </a:p>
          <a:p>
            <a:r>
              <a:rPr lang="en-US" sz="2800" dirty="0"/>
              <a:t>Kettlebells </a:t>
            </a:r>
          </a:p>
          <a:p>
            <a:r>
              <a:rPr lang="en-US" sz="2800" dirty="0" smtClean="0"/>
              <a:t>10s </a:t>
            </a:r>
            <a:r>
              <a:rPr lang="en-US" sz="2800" dirty="0"/>
              <a:t>x </a:t>
            </a:r>
            <a:r>
              <a:rPr lang="en-US" sz="2800" dirty="0" smtClean="0"/>
              <a:t>6 </a:t>
            </a:r>
          </a:p>
          <a:p>
            <a:r>
              <a:rPr lang="en-US" sz="2800" dirty="0" smtClean="0"/>
              <a:t>15s </a:t>
            </a:r>
            <a:r>
              <a:rPr lang="en-US" sz="2800" dirty="0"/>
              <a:t>x </a:t>
            </a:r>
            <a:r>
              <a:rPr lang="en-US" sz="2800" dirty="0" smtClean="0"/>
              <a:t>14 </a:t>
            </a:r>
          </a:p>
          <a:p>
            <a:r>
              <a:rPr lang="en-US" sz="2800" dirty="0" smtClean="0"/>
              <a:t>20s </a:t>
            </a:r>
            <a:r>
              <a:rPr lang="en-US" sz="2800" dirty="0"/>
              <a:t>x </a:t>
            </a:r>
            <a:r>
              <a:rPr lang="en-US" sz="2800" dirty="0" smtClean="0"/>
              <a:t>4</a:t>
            </a:r>
          </a:p>
          <a:p>
            <a:r>
              <a:rPr lang="en-US" sz="2800" dirty="0" smtClean="0"/>
              <a:t>25s </a:t>
            </a:r>
            <a:r>
              <a:rPr lang="en-US" sz="2800" dirty="0"/>
              <a:t>x </a:t>
            </a:r>
            <a:r>
              <a:rPr lang="en-US" sz="2800" dirty="0" smtClean="0"/>
              <a:t>14</a:t>
            </a:r>
            <a:endParaRPr lang="en-US" sz="2800" dirty="0"/>
          </a:p>
          <a:p>
            <a:r>
              <a:rPr lang="en-US" sz="2800" dirty="0"/>
              <a:t>30s x </a:t>
            </a:r>
            <a:r>
              <a:rPr lang="en-US" sz="2800" dirty="0" smtClean="0"/>
              <a:t>6 </a:t>
            </a:r>
          </a:p>
          <a:p>
            <a:r>
              <a:rPr lang="en-US" sz="2800" dirty="0" smtClean="0"/>
              <a:t>40s </a:t>
            </a:r>
            <a:r>
              <a:rPr lang="en-US" sz="2800" dirty="0"/>
              <a:t>x </a:t>
            </a:r>
            <a:r>
              <a:rPr lang="en-US" sz="2800" dirty="0" smtClean="0"/>
              <a:t>6 </a:t>
            </a:r>
          </a:p>
          <a:p>
            <a:r>
              <a:rPr lang="en-US" sz="2800" dirty="0" smtClean="0"/>
              <a:t>45s </a:t>
            </a:r>
            <a:r>
              <a:rPr lang="en-US" sz="2800" dirty="0"/>
              <a:t>x </a:t>
            </a:r>
            <a:r>
              <a:rPr lang="en-US" sz="2800" dirty="0" smtClean="0"/>
              <a:t>2 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18895" y="3394518"/>
            <a:ext cx="104244" cy="2551114"/>
            <a:chOff x="9819386" y="3357410"/>
            <a:chExt cx="104244" cy="2551114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303519" y="3412895"/>
            <a:ext cx="459345" cy="36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1511" y="3827836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6078041" y="4728863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68554" y="1873502"/>
            <a:ext cx="1242358" cy="1153791"/>
            <a:chOff x="3595444" y="4819651"/>
            <a:chExt cx="1430978" cy="1428995"/>
          </a:xfrm>
        </p:grpSpPr>
        <p:sp>
          <p:nvSpPr>
            <p:cNvPr id="49" name="Oval 48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9501" y="5395648"/>
              <a:ext cx="990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2</a:t>
              </a:r>
              <a:endParaRPr lang="en-US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95083" y="3394518"/>
            <a:ext cx="104244" cy="2551114"/>
            <a:chOff x="9819386" y="3357410"/>
            <a:chExt cx="104244" cy="2551114"/>
          </a:xfrm>
        </p:grpSpPr>
        <p:cxnSp>
          <p:nvCxnSpPr>
            <p:cNvPr id="68" name="Straight Connector 67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99711" y="3394518"/>
            <a:ext cx="104244" cy="2551114"/>
            <a:chOff x="8799711" y="3394518"/>
            <a:chExt cx="104244" cy="2551114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>
              <a:off x="7620456" y="4677966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5400000">
              <a:off x="8785200" y="3409029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8788686" y="5830364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10912" y="3093056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</a:t>
            </a:r>
            <a:r>
              <a:rPr lang="en-US" sz="1000" b="1" dirty="0"/>
              <a:t>3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765543" y="2862895"/>
            <a:ext cx="1242358" cy="1153791"/>
            <a:chOff x="3595444" y="4819651"/>
            <a:chExt cx="1430978" cy="1428995"/>
          </a:xfrm>
        </p:grpSpPr>
        <p:sp>
          <p:nvSpPr>
            <p:cNvPr id="97" name="Oval 96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4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73237" y="4562663"/>
            <a:ext cx="1242358" cy="1153791"/>
            <a:chOff x="3595444" y="4819651"/>
            <a:chExt cx="1430978" cy="1428995"/>
          </a:xfrm>
        </p:grpSpPr>
        <p:sp>
          <p:nvSpPr>
            <p:cNvPr id="103" name="Oval 102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5</a:t>
              </a:r>
              <a:endParaRPr lang="en-US" sz="1200" b="1" dirty="0"/>
            </a:p>
          </p:txBody>
        </p:sp>
      </p:grpSp>
      <p:sp>
        <p:nvSpPr>
          <p:cNvPr id="37" name="Oval 36"/>
          <p:cNvSpPr/>
          <p:nvPr/>
        </p:nvSpPr>
        <p:spPr>
          <a:xfrm rot="5400000">
            <a:off x="7247440" y="226196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10347946" y="321129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10432969" y="495957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9623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5 – Back AMRAP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2204"/>
            <a:ext cx="12192000" cy="56157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/>
              <a:t> </a:t>
            </a:r>
            <a:r>
              <a:rPr lang="en-US" sz="8800" dirty="0" smtClean="0">
                <a:solidFill>
                  <a:schemeClr val="accent1"/>
                </a:solidFill>
              </a:rPr>
              <a:t>10</a:t>
            </a:r>
            <a:r>
              <a:rPr lang="en-US" sz="8800" dirty="0" smtClean="0"/>
              <a:t> Bent Over Row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/>
              <a:t> </a:t>
            </a:r>
            <a:r>
              <a:rPr lang="en-US" sz="8800" dirty="0" smtClean="0">
                <a:solidFill>
                  <a:schemeClr val="accent1"/>
                </a:solidFill>
              </a:rPr>
              <a:t>10</a:t>
            </a:r>
            <a:r>
              <a:rPr lang="en-US" sz="8800" dirty="0" smtClean="0"/>
              <a:t> Reverse Flies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/>
              <a:t> </a:t>
            </a:r>
            <a:r>
              <a:rPr lang="en-US" sz="8800" dirty="0" smtClean="0">
                <a:solidFill>
                  <a:schemeClr val="accent1"/>
                </a:solidFill>
              </a:rPr>
              <a:t>5 each </a:t>
            </a:r>
            <a:r>
              <a:rPr lang="en-US" sz="8800" dirty="0" smtClean="0"/>
              <a:t>Single Arm Shoulder Press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64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15" y="972152"/>
            <a:ext cx="11550770" cy="5686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38013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28497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4960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8128" y="5990329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23" y="1581240"/>
            <a:ext cx="51956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Station 5: Back</a:t>
            </a:r>
          </a:p>
          <a:p>
            <a:r>
              <a:rPr lang="en-US" sz="2800" dirty="0" smtClean="0"/>
              <a:t>Kettlebells</a:t>
            </a:r>
          </a:p>
          <a:p>
            <a:r>
              <a:rPr lang="en-US" sz="2800" dirty="0" smtClean="0"/>
              <a:t>10s </a:t>
            </a:r>
            <a:r>
              <a:rPr lang="en-US" sz="2800" dirty="0"/>
              <a:t>x </a:t>
            </a:r>
            <a:r>
              <a:rPr lang="en-US" sz="2800" dirty="0" smtClean="0"/>
              <a:t>10 </a:t>
            </a:r>
          </a:p>
          <a:p>
            <a:r>
              <a:rPr lang="en-US" sz="2800" dirty="0" smtClean="0"/>
              <a:t>15s </a:t>
            </a:r>
            <a:r>
              <a:rPr lang="en-US" sz="2800" dirty="0"/>
              <a:t>x </a:t>
            </a:r>
            <a:r>
              <a:rPr lang="en-US" sz="2800" dirty="0" smtClean="0"/>
              <a:t>16 </a:t>
            </a:r>
          </a:p>
          <a:p>
            <a:r>
              <a:rPr lang="en-US" sz="2800" dirty="0" smtClean="0"/>
              <a:t>20s </a:t>
            </a:r>
            <a:r>
              <a:rPr lang="en-US" sz="2800" dirty="0"/>
              <a:t>x </a:t>
            </a:r>
            <a:r>
              <a:rPr lang="en-US" sz="2800" dirty="0" smtClean="0"/>
              <a:t>4 </a:t>
            </a:r>
          </a:p>
          <a:p>
            <a:r>
              <a:rPr lang="en-US" sz="2800" dirty="0" smtClean="0"/>
              <a:t>25s </a:t>
            </a:r>
            <a:r>
              <a:rPr lang="en-US" sz="2800" dirty="0"/>
              <a:t>x </a:t>
            </a:r>
            <a:r>
              <a:rPr lang="en-US" sz="2800" dirty="0" smtClean="0"/>
              <a:t>8 </a:t>
            </a:r>
          </a:p>
          <a:p>
            <a:r>
              <a:rPr lang="en-US" sz="2800" dirty="0" smtClean="0"/>
              <a:t>30s </a:t>
            </a:r>
            <a:r>
              <a:rPr lang="en-US" sz="2800" dirty="0"/>
              <a:t>x </a:t>
            </a:r>
            <a:r>
              <a:rPr lang="en-US" sz="2800" dirty="0" smtClean="0"/>
              <a:t>6</a:t>
            </a:r>
          </a:p>
          <a:p>
            <a:r>
              <a:rPr lang="en-US" sz="2800" dirty="0" smtClean="0"/>
              <a:t>40s </a:t>
            </a:r>
            <a:r>
              <a:rPr lang="en-US" sz="2800" dirty="0"/>
              <a:t>x </a:t>
            </a:r>
            <a:r>
              <a:rPr lang="en-US" sz="2800" dirty="0" smtClean="0"/>
              <a:t>6</a:t>
            </a:r>
          </a:p>
          <a:p>
            <a:r>
              <a:rPr lang="en-US" sz="2800" dirty="0"/>
              <a:t>50s x 2</a:t>
            </a:r>
          </a:p>
          <a:p>
            <a:endParaRPr lang="en-US" sz="2800" dirty="0"/>
          </a:p>
          <a:p>
            <a:r>
              <a:rPr lang="en-US" dirty="0" smtClean="0"/>
              <a:t>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18895" y="3394518"/>
            <a:ext cx="104244" cy="2551114"/>
            <a:chOff x="9819386" y="3357410"/>
            <a:chExt cx="104244" cy="2551114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303519" y="3412895"/>
            <a:ext cx="459345" cy="36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1511" y="3827836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6078041" y="4728863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68554" y="1873502"/>
            <a:ext cx="1242358" cy="1153791"/>
            <a:chOff x="3595444" y="4819651"/>
            <a:chExt cx="1430978" cy="1428995"/>
          </a:xfrm>
        </p:grpSpPr>
        <p:sp>
          <p:nvSpPr>
            <p:cNvPr id="49" name="Oval 48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9501" y="5395648"/>
              <a:ext cx="990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2</a:t>
              </a:r>
              <a:endParaRPr lang="en-US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95083" y="3394518"/>
            <a:ext cx="104244" cy="2551114"/>
            <a:chOff x="9819386" y="3357410"/>
            <a:chExt cx="104244" cy="2551114"/>
          </a:xfrm>
        </p:grpSpPr>
        <p:cxnSp>
          <p:nvCxnSpPr>
            <p:cNvPr id="68" name="Straight Connector 67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99711" y="3394518"/>
            <a:ext cx="104244" cy="2551114"/>
            <a:chOff x="8799711" y="3394518"/>
            <a:chExt cx="104244" cy="2551114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>
              <a:off x="7620456" y="4677966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5400000">
              <a:off x="8785200" y="3409029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8788686" y="5830364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10912" y="3093056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</a:t>
            </a:r>
            <a:r>
              <a:rPr lang="en-US" sz="1000" b="1" dirty="0"/>
              <a:t>3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765543" y="2862895"/>
            <a:ext cx="1242358" cy="1153791"/>
            <a:chOff x="3595444" y="4819651"/>
            <a:chExt cx="1430978" cy="1428995"/>
          </a:xfrm>
        </p:grpSpPr>
        <p:sp>
          <p:nvSpPr>
            <p:cNvPr id="97" name="Oval 96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4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73237" y="4562663"/>
            <a:ext cx="1242358" cy="1153791"/>
            <a:chOff x="3595444" y="4819651"/>
            <a:chExt cx="1430978" cy="1428995"/>
          </a:xfrm>
        </p:grpSpPr>
        <p:sp>
          <p:nvSpPr>
            <p:cNvPr id="103" name="Oval 102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5</a:t>
              </a:r>
              <a:endParaRPr lang="en-US" sz="1200" b="1" dirty="0"/>
            </a:p>
          </p:txBody>
        </p:sp>
      </p:grpSp>
      <p:sp>
        <p:nvSpPr>
          <p:cNvPr id="37" name="Oval 36"/>
          <p:cNvSpPr/>
          <p:nvPr/>
        </p:nvSpPr>
        <p:spPr>
          <a:xfrm rot="5400000">
            <a:off x="7247440" y="226196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10347946" y="321129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10432969" y="495957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3" y="-82193"/>
            <a:ext cx="9905998" cy="9965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EQUIPMENT Breakdown: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2270" y="1097280"/>
            <a:ext cx="4263992" cy="6555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000" b="1" dirty="0" smtClean="0"/>
              <a:t>KETTLEBELLS: 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10 LBS: 16</a:t>
            </a:r>
          </a:p>
          <a:p>
            <a:r>
              <a:rPr lang="en-US" sz="3000" b="1" dirty="0" smtClean="0"/>
              <a:t>15LBS: 30</a:t>
            </a:r>
          </a:p>
          <a:p>
            <a:r>
              <a:rPr lang="en-US" sz="3000" b="1" dirty="0" smtClean="0"/>
              <a:t>20LBS: 8</a:t>
            </a:r>
          </a:p>
          <a:p>
            <a:r>
              <a:rPr lang="en-US" sz="3000" b="1" dirty="0" smtClean="0"/>
              <a:t>25LBS: 22</a:t>
            </a:r>
          </a:p>
          <a:p>
            <a:r>
              <a:rPr lang="en-US" sz="3000" b="1" dirty="0" smtClean="0"/>
              <a:t>30LBS: 14</a:t>
            </a:r>
          </a:p>
          <a:p>
            <a:r>
              <a:rPr lang="en-US" sz="3000" b="1" dirty="0" smtClean="0"/>
              <a:t>35LBS: 2</a:t>
            </a:r>
          </a:p>
          <a:p>
            <a:r>
              <a:rPr lang="en-US" sz="3000" b="1" dirty="0" smtClean="0"/>
              <a:t>40LBS: 24</a:t>
            </a:r>
          </a:p>
          <a:p>
            <a:r>
              <a:rPr lang="en-US" sz="3000" b="1" dirty="0" smtClean="0"/>
              <a:t>45LBS: 4</a:t>
            </a:r>
          </a:p>
          <a:p>
            <a:r>
              <a:rPr lang="en-US" sz="3000" b="1" dirty="0" smtClean="0"/>
              <a:t>50LBS: 4</a:t>
            </a:r>
          </a:p>
          <a:p>
            <a:endParaRPr lang="en-US" sz="3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305357" y="1097280"/>
            <a:ext cx="41573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PLATES:	 </a:t>
            </a:r>
          </a:p>
          <a:p>
            <a:r>
              <a:rPr lang="en-US" sz="3000" b="1" dirty="0" smtClean="0"/>
              <a:t>45LBS</a:t>
            </a:r>
            <a:r>
              <a:rPr lang="en-US" sz="3000" b="1" dirty="0"/>
              <a:t>: </a:t>
            </a:r>
            <a:r>
              <a:rPr lang="en-US" sz="3000" b="1" dirty="0" smtClean="0"/>
              <a:t>16</a:t>
            </a:r>
            <a:endParaRPr lang="en-US" sz="3000" b="1" dirty="0"/>
          </a:p>
          <a:p>
            <a:endParaRPr lang="en-US" sz="3000" b="1" dirty="0" smtClean="0"/>
          </a:p>
          <a:p>
            <a:r>
              <a:rPr lang="en-US" sz="3000" b="1" dirty="0" smtClean="0"/>
              <a:t>SLEDS</a:t>
            </a:r>
          </a:p>
          <a:p>
            <a:r>
              <a:rPr lang="en-US" sz="3000" b="1" dirty="0"/>
              <a:t>8</a:t>
            </a:r>
          </a:p>
          <a:p>
            <a:endParaRPr lang="en-US" sz="3000" b="1" dirty="0"/>
          </a:p>
          <a:p>
            <a:r>
              <a:rPr lang="en-US" sz="3000" b="1" dirty="0" smtClean="0"/>
              <a:t>CONES: 9</a:t>
            </a:r>
          </a:p>
          <a:p>
            <a:endParaRPr lang="en-US" sz="3000" b="1" dirty="0"/>
          </a:p>
          <a:p>
            <a:r>
              <a:rPr lang="en-US" sz="3000" b="1" dirty="0" smtClean="0"/>
              <a:t>MEASURING TAPE: </a:t>
            </a:r>
            <a:r>
              <a:rPr lang="en-US" sz="3000" b="1" dirty="0" smtClean="0"/>
              <a:t>1</a:t>
            </a:r>
          </a:p>
          <a:p>
            <a:endParaRPr lang="en-US" sz="3000" b="1" dirty="0"/>
          </a:p>
          <a:p>
            <a:r>
              <a:rPr lang="en-US" sz="3000" b="1" dirty="0" smtClean="0"/>
              <a:t>STOP WATCH: 1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95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9623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1 – LEGs AMRAP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2204"/>
            <a:ext cx="12192000" cy="56157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/>
              <a:t> Laterals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/>
              <a:t> Sled Drag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800" dirty="0" smtClean="0">
                <a:solidFill>
                  <a:schemeClr val="accent1"/>
                </a:solidFill>
              </a:rPr>
              <a:t>15 </a:t>
            </a:r>
            <a:r>
              <a:rPr lang="en-US" sz="8800" dirty="0" smtClean="0"/>
              <a:t>Air Squats</a:t>
            </a:r>
          </a:p>
        </p:txBody>
      </p:sp>
    </p:spTree>
    <p:extLst>
      <p:ext uri="{BB962C8B-B14F-4D97-AF65-F5344CB8AC3E}">
        <p14:creationId xmlns:p14="http://schemas.microsoft.com/office/powerpoint/2010/main" val="22019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15" y="972152"/>
            <a:ext cx="11550770" cy="5686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38013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28497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4960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8128" y="5990329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23" y="1581240"/>
            <a:ext cx="51956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 1 Equipment: </a:t>
            </a:r>
          </a:p>
          <a:p>
            <a:r>
              <a:rPr lang="en-US" sz="2800" dirty="0" smtClean="0"/>
              <a:t>Sleds: 8</a:t>
            </a:r>
          </a:p>
          <a:p>
            <a:r>
              <a:rPr lang="en-US" sz="2800" dirty="0" smtClean="0"/>
              <a:t>Plates: 45LBS x 16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18895" y="3394518"/>
            <a:ext cx="104244" cy="2551114"/>
            <a:chOff x="9819386" y="3357410"/>
            <a:chExt cx="104244" cy="2551114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303519" y="3412895"/>
            <a:ext cx="459345" cy="36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1511" y="3827836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6078041" y="4728863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68554" y="1873502"/>
            <a:ext cx="1242358" cy="1153791"/>
            <a:chOff x="3595444" y="4819651"/>
            <a:chExt cx="1430978" cy="1428995"/>
          </a:xfrm>
        </p:grpSpPr>
        <p:sp>
          <p:nvSpPr>
            <p:cNvPr id="49" name="Oval 48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9501" y="5395648"/>
              <a:ext cx="990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2</a:t>
              </a:r>
              <a:endParaRPr lang="en-US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95083" y="3394518"/>
            <a:ext cx="104244" cy="2551114"/>
            <a:chOff x="9819386" y="3357410"/>
            <a:chExt cx="104244" cy="2551114"/>
          </a:xfrm>
        </p:grpSpPr>
        <p:cxnSp>
          <p:nvCxnSpPr>
            <p:cNvPr id="68" name="Straight Connector 67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99711" y="3394518"/>
            <a:ext cx="104244" cy="2551114"/>
            <a:chOff x="8799711" y="3394518"/>
            <a:chExt cx="104244" cy="2551114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>
              <a:off x="7620456" y="4677966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5400000">
              <a:off x="8785200" y="3409029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8788686" y="5830364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10912" y="3093056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</a:t>
            </a:r>
            <a:r>
              <a:rPr lang="en-US" sz="1000" b="1" dirty="0"/>
              <a:t>3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765543" y="2862895"/>
            <a:ext cx="1242358" cy="1153791"/>
            <a:chOff x="3595444" y="4819651"/>
            <a:chExt cx="1430978" cy="1428995"/>
          </a:xfrm>
        </p:grpSpPr>
        <p:sp>
          <p:nvSpPr>
            <p:cNvPr id="97" name="Oval 96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4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73237" y="4562663"/>
            <a:ext cx="1242358" cy="1153791"/>
            <a:chOff x="3595444" y="4819651"/>
            <a:chExt cx="1430978" cy="1428995"/>
          </a:xfrm>
        </p:grpSpPr>
        <p:sp>
          <p:nvSpPr>
            <p:cNvPr id="103" name="Oval 102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5</a:t>
              </a:r>
              <a:endParaRPr lang="en-US" sz="1200" b="1" dirty="0"/>
            </a:p>
          </p:txBody>
        </p:sp>
      </p:grpSp>
      <p:sp>
        <p:nvSpPr>
          <p:cNvPr id="37" name="Oval 36"/>
          <p:cNvSpPr/>
          <p:nvPr/>
        </p:nvSpPr>
        <p:spPr>
          <a:xfrm rot="5400000">
            <a:off x="7247440" y="226196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10347946" y="321129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10432969" y="495957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9623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2 – CORE AMRAP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2204"/>
            <a:ext cx="12192000" cy="56157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- 1 min </a:t>
            </a:r>
            <a:r>
              <a:rPr lang="en-US" sz="8800" dirty="0" smtClean="0"/>
              <a:t>Plank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- 5 each </a:t>
            </a:r>
            <a:r>
              <a:rPr lang="en-US" sz="8800" dirty="0" smtClean="0"/>
              <a:t>Leg Tuck and Twist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- 10 </a:t>
            </a:r>
            <a:r>
              <a:rPr lang="en-US" sz="8800" dirty="0" smtClean="0"/>
              <a:t>V-up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123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1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9623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3 – Cardio AMRAP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2204"/>
            <a:ext cx="12192000" cy="56157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</a:t>
            </a:r>
            <a:r>
              <a:rPr lang="en-US" sz="8800" dirty="0" smtClean="0"/>
              <a:t>Sprint</a:t>
            </a:r>
            <a:endParaRPr lang="en-US" sz="8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</a:t>
            </a:r>
            <a:r>
              <a:rPr lang="en-US" sz="8800" dirty="0" smtClean="0"/>
              <a:t>Farmer Carry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solidFill>
                  <a:schemeClr val="accent1"/>
                </a:solidFill>
              </a:rPr>
              <a:t>- 10 </a:t>
            </a:r>
            <a:r>
              <a:rPr lang="en-US" sz="8800" dirty="0" smtClean="0"/>
              <a:t>Power Jumps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286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15" y="972152"/>
            <a:ext cx="11550770" cy="5686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38013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28497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4960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8128" y="5990329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23" y="1581240"/>
            <a:ext cx="51956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 3 </a:t>
            </a:r>
            <a:r>
              <a:rPr lang="en-US" sz="2800" dirty="0"/>
              <a:t>Equipment: </a:t>
            </a:r>
            <a:r>
              <a:rPr lang="en-US" sz="2800" dirty="0" smtClean="0"/>
              <a:t>Kettlebells</a:t>
            </a:r>
          </a:p>
          <a:p>
            <a:r>
              <a:rPr lang="en-US" sz="2800" dirty="0" smtClean="0"/>
              <a:t>30s </a:t>
            </a:r>
            <a:r>
              <a:rPr lang="en-US" sz="2800" dirty="0"/>
              <a:t>x 2; </a:t>
            </a:r>
            <a:endParaRPr lang="en-US" sz="2800" dirty="0" smtClean="0"/>
          </a:p>
          <a:p>
            <a:r>
              <a:rPr lang="en-US" sz="2800" dirty="0" smtClean="0"/>
              <a:t>35s </a:t>
            </a:r>
            <a:r>
              <a:rPr lang="en-US" sz="2800" dirty="0"/>
              <a:t>x 2; </a:t>
            </a:r>
            <a:endParaRPr lang="en-US" sz="2800" dirty="0" smtClean="0"/>
          </a:p>
          <a:p>
            <a:r>
              <a:rPr lang="en-US" sz="2800" dirty="0" smtClean="0"/>
              <a:t>40s </a:t>
            </a:r>
            <a:r>
              <a:rPr lang="en-US" sz="2800" dirty="0"/>
              <a:t>x 12; </a:t>
            </a:r>
            <a:endParaRPr lang="en-US" sz="2800" dirty="0" smtClean="0"/>
          </a:p>
          <a:p>
            <a:r>
              <a:rPr lang="en-US" sz="2800" dirty="0" smtClean="0"/>
              <a:t>45s </a:t>
            </a:r>
            <a:r>
              <a:rPr lang="en-US" sz="2800" dirty="0"/>
              <a:t>x 2; </a:t>
            </a:r>
            <a:endParaRPr lang="en-US" sz="2800" dirty="0" smtClean="0"/>
          </a:p>
          <a:p>
            <a:r>
              <a:rPr lang="en-US" sz="2800" dirty="0" smtClean="0"/>
              <a:t>50s </a:t>
            </a:r>
            <a:r>
              <a:rPr lang="en-US" sz="2800" dirty="0"/>
              <a:t>x 2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18895" y="3394518"/>
            <a:ext cx="104244" cy="2551114"/>
            <a:chOff x="9819386" y="3357410"/>
            <a:chExt cx="104244" cy="2551114"/>
          </a:xfrm>
        </p:grpSpPr>
        <p:cxnSp>
          <p:nvCxnSpPr>
            <p:cNvPr id="40" name="Straight Connector 39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303519" y="3412895"/>
            <a:ext cx="459345" cy="36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1511" y="3827836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6078041" y="4728863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68554" y="1873502"/>
            <a:ext cx="1242358" cy="1153791"/>
            <a:chOff x="3595444" y="4819651"/>
            <a:chExt cx="1430978" cy="1428995"/>
          </a:xfrm>
        </p:grpSpPr>
        <p:sp>
          <p:nvSpPr>
            <p:cNvPr id="49" name="Oval 48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9501" y="5395648"/>
              <a:ext cx="990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2</a:t>
              </a:r>
              <a:endParaRPr lang="en-US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95083" y="3394518"/>
            <a:ext cx="104244" cy="2551114"/>
            <a:chOff x="9819386" y="3357410"/>
            <a:chExt cx="104244" cy="2551114"/>
          </a:xfrm>
        </p:grpSpPr>
        <p:cxnSp>
          <p:nvCxnSpPr>
            <p:cNvPr id="68" name="Straight Connector 67"/>
            <p:cNvCxnSpPr/>
            <p:nvPr/>
          </p:nvCxnSpPr>
          <p:spPr>
            <a:xfrm rot="5400000" flipH="1">
              <a:off x="8640131" y="4640858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9804875" y="3371921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808361" y="5793256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99711" y="3394518"/>
            <a:ext cx="104244" cy="2551114"/>
            <a:chOff x="8799711" y="3394518"/>
            <a:chExt cx="104244" cy="2551114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>
              <a:off x="7620456" y="4677966"/>
              <a:ext cx="2476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5400000">
              <a:off x="8785200" y="3409029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8788686" y="5830364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10912" y="3093056"/>
            <a:ext cx="9232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</a:t>
            </a:r>
            <a:r>
              <a:rPr lang="en-US" sz="1000" b="1" dirty="0"/>
              <a:t>3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765543" y="2862895"/>
            <a:ext cx="1242358" cy="1153791"/>
            <a:chOff x="3595444" y="4819651"/>
            <a:chExt cx="1430978" cy="1428995"/>
          </a:xfrm>
        </p:grpSpPr>
        <p:sp>
          <p:nvSpPr>
            <p:cNvPr id="97" name="Oval 96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4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73237" y="4562663"/>
            <a:ext cx="1242358" cy="1153791"/>
            <a:chOff x="3595444" y="4819651"/>
            <a:chExt cx="1430978" cy="1428995"/>
          </a:xfrm>
        </p:grpSpPr>
        <p:sp>
          <p:nvSpPr>
            <p:cNvPr id="103" name="Oval 102"/>
            <p:cNvSpPr/>
            <p:nvPr/>
          </p:nvSpPr>
          <p:spPr>
            <a:xfrm>
              <a:off x="3595444" y="4819651"/>
              <a:ext cx="1430978" cy="14289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99501" y="5395648"/>
              <a:ext cx="990974" cy="34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Station 5</a:t>
              </a:r>
              <a:endParaRPr lang="en-US" sz="1200" b="1" dirty="0"/>
            </a:p>
          </p:txBody>
        </p:sp>
      </p:grpSp>
      <p:sp>
        <p:nvSpPr>
          <p:cNvPr id="37" name="Oval 36"/>
          <p:cNvSpPr/>
          <p:nvPr/>
        </p:nvSpPr>
        <p:spPr>
          <a:xfrm rot="5400000">
            <a:off x="7247440" y="226196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10347946" y="321129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5400000">
            <a:off x="10432969" y="495957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9623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4 – Chest AMRAP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2204"/>
            <a:ext cx="12192000" cy="56157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7500" dirty="0" smtClean="0"/>
              <a:t> </a:t>
            </a:r>
            <a:r>
              <a:rPr lang="en-US" sz="7500" dirty="0" smtClean="0">
                <a:solidFill>
                  <a:schemeClr val="accent1"/>
                </a:solidFill>
              </a:rPr>
              <a:t>10</a:t>
            </a:r>
            <a:r>
              <a:rPr lang="en-US" sz="7500" dirty="0" smtClean="0"/>
              <a:t> Hand Release P-U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7500" dirty="0" smtClean="0"/>
              <a:t> </a:t>
            </a:r>
            <a:r>
              <a:rPr lang="en-US" sz="7500" dirty="0" smtClean="0">
                <a:solidFill>
                  <a:schemeClr val="accent1"/>
                </a:solidFill>
              </a:rPr>
              <a:t>10</a:t>
            </a:r>
            <a:r>
              <a:rPr lang="en-US" sz="7500" dirty="0" smtClean="0"/>
              <a:t> Wide Grip Supine Chest Press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7500" dirty="0" smtClean="0"/>
              <a:t> </a:t>
            </a:r>
            <a:r>
              <a:rPr lang="en-US" sz="7500" dirty="0" smtClean="0">
                <a:solidFill>
                  <a:schemeClr val="accent1"/>
                </a:solidFill>
              </a:rPr>
              <a:t>10</a:t>
            </a:r>
            <a:r>
              <a:rPr lang="en-US" sz="7500" dirty="0" smtClean="0"/>
              <a:t> Close Grip Supine Chest Press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2901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8EDA3C17899438CD4B7CEFCCA216B" ma:contentTypeVersion="10" ma:contentTypeDescription="Create a new document." ma:contentTypeScope="" ma:versionID="cd5f94b07a61af945883e57e17e598c1">
  <xsd:schema xmlns:xsd="http://www.w3.org/2001/XMLSchema" xmlns:xs="http://www.w3.org/2001/XMLSchema" xmlns:p="http://schemas.microsoft.com/office/2006/metadata/properties" xmlns:ns2="ecbc945c-418a-4868-9e08-298a4a2f7d3c" xmlns:ns3="01bc1090-7b5c-4fcf-a3b0-878f5576a26d" targetNamespace="http://schemas.microsoft.com/office/2006/metadata/properties" ma:root="true" ma:fieldsID="dc3bfe3cb1d0d306607fb5857ed48182" ns2:_="" ns3:_="">
    <xsd:import namespace="ecbc945c-418a-4868-9e08-298a4a2f7d3c"/>
    <xsd:import namespace="01bc1090-7b5c-4fcf-a3b0-878f5576a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c945c-418a-4868-9e08-298a4a2f7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c1090-7b5c-4fcf-a3b0-878f5576a2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71b7c53-7a8c-42a6-baf1-a928bfc7259f}" ma:internalName="TaxCatchAll" ma:showField="CatchAllData" ma:web="01bc1090-7b5c-4fcf-a3b0-878f5576a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bc1090-7b5c-4fcf-a3b0-878f5576a26d" xsi:nil="true"/>
    <lcf76f155ced4ddcb4097134ff3c332f xmlns="ecbc945c-418a-4868-9e08-298a4a2f7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E445CB-CE3E-4E46-B4BE-C3B1B0778F00}"/>
</file>

<file path=customXml/itemProps2.xml><?xml version="1.0" encoding="utf-8"?>
<ds:datastoreItem xmlns:ds="http://schemas.openxmlformats.org/officeDocument/2006/customXml" ds:itemID="{CC0C0683-B425-4161-BFC3-FD9AC055466E}"/>
</file>

<file path=customXml/itemProps3.xml><?xml version="1.0" encoding="utf-8"?>
<ds:datastoreItem xmlns:ds="http://schemas.openxmlformats.org/officeDocument/2006/customXml" ds:itemID="{A0D88F15-4C5A-4930-A593-E5AF5C353326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7116</TotalTime>
  <Words>447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Mesh</vt:lpstr>
      <vt:lpstr>CONOP – Full body circuit  7 min. Amrap stations</vt:lpstr>
      <vt:lpstr>EQUIPMENT Breakdown:</vt:lpstr>
      <vt:lpstr>Station 1 – LEGs AMRAP</vt:lpstr>
      <vt:lpstr>PowerPoint Presentation</vt:lpstr>
      <vt:lpstr>Station 2 – CORE AMRAP</vt:lpstr>
      <vt:lpstr>PowerPoint Presentation</vt:lpstr>
      <vt:lpstr>Station 3 – Cardio AMRAP</vt:lpstr>
      <vt:lpstr>PowerPoint Presentation</vt:lpstr>
      <vt:lpstr>Station 4 – Chest AMRAP</vt:lpstr>
      <vt:lpstr>PowerPoint Presentation</vt:lpstr>
      <vt:lpstr>Station 5 – Back AMRAP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Diringer, Tiffany SFC HQDA OTJAG</dc:creator>
  <cp:lastModifiedBy>Diringer, Tiffany SFC HQDA OTJAG</cp:lastModifiedBy>
  <cp:revision>58</cp:revision>
  <cp:lastPrinted>2022-06-29T19:29:12Z</cp:lastPrinted>
  <dcterms:created xsi:type="dcterms:W3CDTF">2021-09-27T20:22:02Z</dcterms:created>
  <dcterms:modified xsi:type="dcterms:W3CDTF">2022-06-29T19:43:35Z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0x010100CC58EDA3C17899438CD4B7CEFCCA216B</vt:lpwstr>
  </property>
</Properties>
</file>