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61" r:id="rId2"/>
    <p:sldId id="256" r:id="rId3"/>
    <p:sldId id="257" r:id="rId4"/>
    <p:sldId id="259" r:id="rId5"/>
    <p:sldId id="260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757B-71B7-4F10-B0EE-DECC4A447F2F}" type="datetimeFigureOut">
              <a:rPr lang="en-US" smtClean="0"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6E8E3-4D77-4695-A693-9B9901D6C9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0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1283" y="336430"/>
            <a:ext cx="7703387" cy="5909094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4149304" y="6076247"/>
            <a:ext cx="776377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1261785" y="1499934"/>
            <a:ext cx="90577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0819440" y="4270321"/>
            <a:ext cx="1343705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Pull-Up Bars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8212" y="1295822"/>
            <a:ext cx="2277374" cy="9233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US" b="1" dirty="0" smtClean="0"/>
              <a:t>Formation Location</a:t>
            </a:r>
            <a:endParaRPr lang="en-US" b="1" dirty="0"/>
          </a:p>
          <a:p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6203457" y="891878"/>
            <a:ext cx="198407" cy="189781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401865" y="986768"/>
            <a:ext cx="419443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46123" y="786713"/>
            <a:ext cx="70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1SG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652090" y="3458847"/>
            <a:ext cx="1477805" cy="1513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TextBox 22"/>
          <p:cNvSpPr txBox="1"/>
          <p:nvPr/>
        </p:nvSpPr>
        <p:spPr>
          <a:xfrm>
            <a:off x="9980958" y="4076956"/>
            <a:ext cx="990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Station 1</a:t>
            </a:r>
            <a:endParaRPr lang="en-US" sz="1200" b="1" dirty="0"/>
          </a:p>
        </p:txBody>
      </p:sp>
      <p:sp>
        <p:nvSpPr>
          <p:cNvPr id="26" name="Oval 25"/>
          <p:cNvSpPr/>
          <p:nvPr/>
        </p:nvSpPr>
        <p:spPr>
          <a:xfrm>
            <a:off x="7765583" y="2479316"/>
            <a:ext cx="1477805" cy="1513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TextBox 26"/>
          <p:cNvSpPr txBox="1"/>
          <p:nvPr/>
        </p:nvSpPr>
        <p:spPr>
          <a:xfrm>
            <a:off x="8094451" y="3097425"/>
            <a:ext cx="990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Station 2</a:t>
            </a:r>
            <a:endParaRPr lang="en-US" sz="1200" b="1" dirty="0"/>
          </a:p>
        </p:txBody>
      </p:sp>
      <p:sp>
        <p:nvSpPr>
          <p:cNvPr id="28" name="Oval 27"/>
          <p:cNvSpPr/>
          <p:nvPr/>
        </p:nvSpPr>
        <p:spPr>
          <a:xfrm>
            <a:off x="7772395" y="4362420"/>
            <a:ext cx="1477805" cy="15132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TextBox 28"/>
          <p:cNvSpPr txBox="1"/>
          <p:nvPr/>
        </p:nvSpPr>
        <p:spPr>
          <a:xfrm>
            <a:off x="8101263" y="4980529"/>
            <a:ext cx="990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Station 4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5011943" y="2665563"/>
            <a:ext cx="2363643" cy="293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/>
          <p:cNvCxnSpPr/>
          <p:nvPr/>
        </p:nvCxnSpPr>
        <p:spPr>
          <a:xfrm>
            <a:off x="5995358" y="3290977"/>
            <a:ext cx="0" cy="1713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24287" y="396815"/>
            <a:ext cx="37956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Equipment Needed:</a:t>
            </a:r>
          </a:p>
          <a:p>
            <a:endParaRPr lang="en-US" dirty="0"/>
          </a:p>
          <a:p>
            <a:r>
              <a:rPr lang="en-US" dirty="0" smtClean="0"/>
              <a:t>Station 1: </a:t>
            </a:r>
          </a:p>
          <a:p>
            <a:r>
              <a:rPr lang="en-US" dirty="0" smtClean="0"/>
              <a:t>Thrusters and Single Leg Deadlift</a:t>
            </a:r>
          </a:p>
          <a:p>
            <a:r>
              <a:rPr lang="en-US" dirty="0" smtClean="0"/>
              <a:t>10 x 15lbs Kettlebells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smtClean="0"/>
              <a:t>20lbs </a:t>
            </a:r>
            <a:r>
              <a:rPr lang="en-US" dirty="0"/>
              <a:t>Kettlebells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smtClean="0"/>
              <a:t>25lbs </a:t>
            </a:r>
            <a:r>
              <a:rPr lang="en-US" dirty="0"/>
              <a:t>Kettlebells</a:t>
            </a:r>
          </a:p>
          <a:p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x </a:t>
            </a:r>
            <a:r>
              <a:rPr lang="en-US" dirty="0" smtClean="0"/>
              <a:t>30lbs Kettlebells</a:t>
            </a:r>
          </a:p>
          <a:p>
            <a:endParaRPr lang="en-US" dirty="0"/>
          </a:p>
          <a:p>
            <a:r>
              <a:rPr lang="en-US" dirty="0" smtClean="0"/>
              <a:t>Station 3: </a:t>
            </a:r>
          </a:p>
          <a:p>
            <a:r>
              <a:rPr lang="en-US" dirty="0" smtClean="0"/>
              <a:t>Farmer Carry</a:t>
            </a:r>
          </a:p>
          <a:p>
            <a:r>
              <a:rPr lang="en-US" dirty="0" smtClean="0"/>
              <a:t>6 x 30lbs Kettlebells</a:t>
            </a:r>
          </a:p>
          <a:p>
            <a:r>
              <a:rPr lang="en-US" dirty="0" smtClean="0"/>
              <a:t>6 x 35lbs Kettlebells</a:t>
            </a:r>
          </a:p>
          <a:p>
            <a:r>
              <a:rPr lang="en-US" dirty="0" smtClean="0"/>
              <a:t>18 x 40lbs Kettlebells</a:t>
            </a:r>
          </a:p>
          <a:p>
            <a:r>
              <a:rPr lang="en-US" dirty="0" smtClean="0"/>
              <a:t>4 x 45lbs Kettlebells</a:t>
            </a:r>
          </a:p>
          <a:p>
            <a:r>
              <a:rPr lang="en-US" dirty="0" smtClean="0"/>
              <a:t>4 x 50lbs Kettlebells</a:t>
            </a:r>
            <a:endParaRPr lang="en-US" dirty="0"/>
          </a:p>
          <a:p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273648" y="456341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212171" y="2844566"/>
            <a:ext cx="1975449" cy="1947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4847375" y="3565566"/>
            <a:ext cx="70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meters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32959" y="4788286"/>
            <a:ext cx="1947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Kettlebells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86293" y="2834220"/>
            <a:ext cx="209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Station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78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-2965"/>
            <a:ext cx="12192000" cy="2781676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1 – AMRAP</a:t>
            </a:r>
            <a:br>
              <a:rPr lang="en-US" sz="6400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396" y="1491462"/>
            <a:ext cx="12062604" cy="5574758"/>
          </a:xfrm>
        </p:spPr>
        <p:txBody>
          <a:bodyPr anchor="t">
            <a:noAutofit/>
          </a:bodyPr>
          <a:lstStyle/>
          <a:p>
            <a:pPr algn="ctr"/>
            <a:r>
              <a:rPr lang="en-US" sz="7200" dirty="0" smtClean="0"/>
              <a:t> 10 Thrusters</a:t>
            </a:r>
          </a:p>
          <a:p>
            <a:pPr algn="ctr"/>
            <a:r>
              <a:rPr lang="en-US" sz="7200" dirty="0" smtClean="0"/>
              <a:t> 5 Single Leg Deadlift</a:t>
            </a:r>
          </a:p>
          <a:p>
            <a:pPr algn="ctr"/>
            <a:r>
              <a:rPr lang="en-US" sz="7200" dirty="0" smtClean="0"/>
              <a:t> 10 Half - Jacks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019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41413" y="156837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2 - AMRAP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3298" y="1091238"/>
            <a:ext cx="11559396" cy="5680498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 10 Jumping Squats</a:t>
            </a:r>
          </a:p>
          <a:p>
            <a:pPr algn="ctr"/>
            <a:r>
              <a:rPr lang="en-US" sz="7200" dirty="0" smtClean="0"/>
              <a:t> 10 Lunges</a:t>
            </a:r>
          </a:p>
          <a:p>
            <a:pPr algn="ctr"/>
            <a:r>
              <a:rPr lang="en-US" sz="7200" dirty="0" smtClean="0"/>
              <a:t> 10 Runners Crunches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841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3 - AMRAP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1141411" y="1354347"/>
            <a:ext cx="10305841" cy="5210355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10 V-ups</a:t>
            </a:r>
          </a:p>
          <a:p>
            <a:pPr algn="ctr"/>
            <a:r>
              <a:rPr lang="en-US" sz="7200" dirty="0" smtClean="0"/>
              <a:t>10 Air Squats</a:t>
            </a:r>
          </a:p>
          <a:p>
            <a:pPr algn="ctr"/>
            <a:r>
              <a:rPr lang="en-US" sz="7200" dirty="0" smtClean="0"/>
              <a:t> Farmer Carry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7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5213" y="6613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6400" b="1" u="sng" dirty="0" smtClean="0"/>
              <a:t>Station 4 - AMRAP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0" y="1354347"/>
            <a:ext cx="12191999" cy="5210355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n-US" sz="7200" dirty="0" smtClean="0"/>
              <a:t> 5 Alternate Staggered Squat Jump</a:t>
            </a:r>
          </a:p>
          <a:p>
            <a:pPr algn="ctr"/>
            <a:r>
              <a:rPr lang="en-US" sz="7200" dirty="0"/>
              <a:t>5</a:t>
            </a:r>
            <a:r>
              <a:rPr lang="en-US" sz="7200" dirty="0" smtClean="0"/>
              <a:t> MTN Climber</a:t>
            </a:r>
            <a:endParaRPr lang="en-US" sz="7200" dirty="0" smtClean="0"/>
          </a:p>
          <a:p>
            <a:pPr algn="ctr"/>
            <a:r>
              <a:rPr lang="en-US" sz="7200" dirty="0" smtClean="0"/>
              <a:t>Reverse Crunches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49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8EDA3C17899438CD4B7CEFCCA216B" ma:contentTypeVersion="10" ma:contentTypeDescription="Create a new document." ma:contentTypeScope="" ma:versionID="cd5f94b07a61af945883e57e17e598c1">
  <xsd:schema xmlns:xsd="http://www.w3.org/2001/XMLSchema" xmlns:xs="http://www.w3.org/2001/XMLSchema" xmlns:p="http://schemas.microsoft.com/office/2006/metadata/properties" xmlns:ns2="ecbc945c-418a-4868-9e08-298a4a2f7d3c" xmlns:ns3="01bc1090-7b5c-4fcf-a3b0-878f5576a26d" targetNamespace="http://schemas.microsoft.com/office/2006/metadata/properties" ma:root="true" ma:fieldsID="dc3bfe3cb1d0d306607fb5857ed48182" ns2:_="" ns3:_="">
    <xsd:import namespace="ecbc945c-418a-4868-9e08-298a4a2f7d3c"/>
    <xsd:import namespace="01bc1090-7b5c-4fcf-a3b0-878f5576a2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c945c-418a-4868-9e08-298a4a2f7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c1090-7b5c-4fcf-a3b0-878f5576a26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71b7c53-7a8c-42a6-baf1-a928bfc7259f}" ma:internalName="TaxCatchAll" ma:showField="CatchAllData" ma:web="01bc1090-7b5c-4fcf-a3b0-878f5576a2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bc1090-7b5c-4fcf-a3b0-878f5576a26d" xsi:nil="true"/>
    <lcf76f155ced4ddcb4097134ff3c332f xmlns="ecbc945c-418a-4868-9e08-298a4a2f7d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ED9A7E-5857-4974-BE12-CD15B1EE85AB}"/>
</file>

<file path=customXml/itemProps2.xml><?xml version="1.0" encoding="utf-8"?>
<ds:datastoreItem xmlns:ds="http://schemas.openxmlformats.org/officeDocument/2006/customXml" ds:itemID="{DB3B42A8-C4E1-491C-BBD8-24E9057E4B84}"/>
</file>

<file path=customXml/itemProps3.xml><?xml version="1.0" encoding="utf-8"?>
<ds:datastoreItem xmlns:ds="http://schemas.openxmlformats.org/officeDocument/2006/customXml" ds:itemID="{79DB6B0A-01F5-444B-AE10-E7F6C0E18830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6712</TotalTime>
  <Words>139</Words>
  <Application>Microsoft Office PowerPoint</Application>
  <PresentationFormat>Widescreen</PresentationFormat>
  <Paragraphs>43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PowerPoint Presentation</vt:lpstr>
      <vt:lpstr>Station 1 – AMRAP  </vt:lpstr>
      <vt:lpstr>Station 2 - AMRAP </vt:lpstr>
      <vt:lpstr>Station 3 - AMRAP </vt:lpstr>
      <vt:lpstr>Station 4 - AMRAP 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1</dc:title>
  <dc:creator>Diringer, Tiffany SFC HQDA OTJAG</dc:creator>
  <cp:lastModifiedBy>Diringer, Tiffany SFC HQDA OTJAG</cp:lastModifiedBy>
  <cp:revision>28</cp:revision>
  <cp:lastPrinted>2022-05-27T18:41:24Z</cp:lastPrinted>
  <dcterms:created xsi:type="dcterms:W3CDTF">2021-09-27T20:22:02Z</dcterms:created>
  <dcterms:modified xsi:type="dcterms:W3CDTF">2022-06-27T18:14:18Z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0x010100CC58EDA3C17899438CD4B7CEFCCA216B</vt:lpwstr>
  </property>
</Properties>
</file>