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74" r:id="rId2"/>
    <p:sldId id="279" r:id="rId3"/>
    <p:sldId id="275" r:id="rId4"/>
    <p:sldId id="276" r:id="rId5"/>
    <p:sldId id="277" r:id="rId6"/>
    <p:sldId id="278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0711C-90F7-4A49-AABE-A2733554CB10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CFB1-5A23-46FE-95A1-2B5033A4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b="1" u="sng" dirty="0" smtClean="0"/>
              <a:t>CONOP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615" y="1052424"/>
            <a:ext cx="11550770" cy="55295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0687" y="1440608"/>
            <a:ext cx="6133381" cy="4822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0166" y="4106174"/>
            <a:ext cx="191219" cy="8712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34770" y="3154509"/>
            <a:ext cx="5819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Pull up bars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0" idx="0"/>
          </p:cNvCxnSpPr>
          <p:nvPr/>
        </p:nvCxnSpPr>
        <p:spPr>
          <a:xfrm flipH="1">
            <a:off x="11775776" y="3800840"/>
            <a:ext cx="49958" cy="305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4567" y="1331802"/>
            <a:ext cx="5195617" cy="53553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Station </a:t>
            </a:r>
            <a:r>
              <a:rPr lang="en-US" dirty="0" smtClean="0"/>
              <a:t>1</a:t>
            </a:r>
            <a:r>
              <a:rPr lang="en-US" dirty="0" smtClean="0"/>
              <a:t>: (KBs in Pairs)</a:t>
            </a:r>
          </a:p>
          <a:p>
            <a:r>
              <a:rPr lang="en-US" dirty="0" smtClean="0"/>
              <a:t>4x 10lbs KB</a:t>
            </a:r>
          </a:p>
          <a:p>
            <a:r>
              <a:rPr lang="en-US" dirty="0" smtClean="0"/>
              <a:t>6x 15</a:t>
            </a:r>
            <a:r>
              <a:rPr lang="en-US" dirty="0"/>
              <a:t>lbs KB</a:t>
            </a:r>
          </a:p>
          <a:p>
            <a:r>
              <a:rPr lang="en-US" dirty="0" smtClean="0"/>
              <a:t>4x 20</a:t>
            </a:r>
            <a:r>
              <a:rPr lang="en-US" dirty="0"/>
              <a:t>lbs KB</a:t>
            </a:r>
          </a:p>
          <a:p>
            <a:r>
              <a:rPr lang="en-US" dirty="0" smtClean="0"/>
              <a:t>10x 25</a:t>
            </a:r>
            <a:r>
              <a:rPr lang="en-US" dirty="0"/>
              <a:t>lbs KB</a:t>
            </a:r>
          </a:p>
          <a:p>
            <a:r>
              <a:rPr lang="en-US" dirty="0" smtClean="0"/>
              <a:t>10x 30</a:t>
            </a:r>
            <a:r>
              <a:rPr lang="en-US" dirty="0"/>
              <a:t>lbs </a:t>
            </a:r>
            <a:r>
              <a:rPr lang="en-US" dirty="0" smtClean="0"/>
              <a:t>KB</a:t>
            </a:r>
          </a:p>
          <a:p>
            <a:r>
              <a:rPr lang="en-US" dirty="0" smtClean="0"/>
              <a:t>4x 40</a:t>
            </a:r>
            <a:r>
              <a:rPr lang="en-US" dirty="0"/>
              <a:t>lbs </a:t>
            </a:r>
            <a:r>
              <a:rPr lang="en-US" dirty="0" smtClean="0"/>
              <a:t>KB</a:t>
            </a:r>
          </a:p>
          <a:p>
            <a:r>
              <a:rPr lang="en-US" dirty="0" smtClean="0"/>
              <a:t>2x 45lbs KB</a:t>
            </a:r>
          </a:p>
          <a:p>
            <a:r>
              <a:rPr lang="en-US" dirty="0" smtClean="0"/>
              <a:t>2x 50</a:t>
            </a:r>
            <a:r>
              <a:rPr lang="en-US" dirty="0"/>
              <a:t>lbs </a:t>
            </a:r>
            <a:r>
              <a:rPr lang="en-US" dirty="0" smtClean="0"/>
              <a:t>KB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Station 2</a:t>
            </a:r>
            <a:r>
              <a:rPr lang="en-US" dirty="0" smtClean="0"/>
              <a:t>:</a:t>
            </a:r>
          </a:p>
          <a:p>
            <a:r>
              <a:rPr lang="en-US" dirty="0"/>
              <a:t>10x </a:t>
            </a:r>
            <a:r>
              <a:rPr lang="en-US" dirty="0" smtClean="0"/>
              <a:t>10lbs KB</a:t>
            </a:r>
          </a:p>
          <a:p>
            <a:r>
              <a:rPr lang="en-US" dirty="0" smtClean="0"/>
              <a:t>10x 15lb KB</a:t>
            </a:r>
          </a:p>
          <a:p>
            <a:r>
              <a:rPr lang="en-US" dirty="0" smtClean="0"/>
              <a:t>3x 20lbs KB</a:t>
            </a:r>
          </a:p>
          <a:p>
            <a:r>
              <a:rPr lang="en-US" dirty="0" smtClean="0"/>
              <a:t>6x 25lbs KB</a:t>
            </a:r>
          </a:p>
          <a:p>
            <a:r>
              <a:rPr lang="en-US" dirty="0" smtClean="0"/>
              <a:t>6x 30lbs KB</a:t>
            </a:r>
          </a:p>
          <a:p>
            <a:r>
              <a:rPr lang="en-US" dirty="0" smtClean="0"/>
              <a:t>2x 35lbs KB</a:t>
            </a:r>
          </a:p>
          <a:p>
            <a:r>
              <a:rPr lang="en-US" dirty="0" smtClean="0"/>
              <a:t>2x 40lbs KB</a:t>
            </a:r>
          </a:p>
          <a:p>
            <a:r>
              <a:rPr lang="en-US" dirty="0" smtClean="0"/>
              <a:t>2x 45lbs KB</a:t>
            </a:r>
          </a:p>
          <a:p>
            <a:r>
              <a:rPr lang="en-US" dirty="0" smtClean="0"/>
              <a:t>Station </a:t>
            </a:r>
            <a:r>
              <a:rPr lang="en-US" dirty="0" smtClean="0"/>
              <a:t>3</a:t>
            </a:r>
            <a:r>
              <a:rPr lang="en-US" dirty="0" smtClean="0"/>
              <a:t>:</a:t>
            </a:r>
          </a:p>
          <a:p>
            <a:r>
              <a:rPr lang="en-US" dirty="0" smtClean="0"/>
              <a:t>17x Medicine Balls</a:t>
            </a:r>
          </a:p>
          <a:p>
            <a:endParaRPr lang="en-US" dirty="0" smtClean="0"/>
          </a:p>
          <a:p>
            <a:r>
              <a:rPr lang="en-US" dirty="0" smtClean="0"/>
              <a:t>Station 4</a:t>
            </a:r>
            <a:r>
              <a:rPr lang="en-US" dirty="0" smtClean="0"/>
              <a:t>: (KBs in Pairs)</a:t>
            </a:r>
          </a:p>
          <a:p>
            <a:r>
              <a:rPr lang="en-US" dirty="0" smtClean="0"/>
              <a:t>12x 10lbs KB</a:t>
            </a:r>
          </a:p>
          <a:p>
            <a:r>
              <a:rPr lang="en-US" dirty="0" smtClean="0"/>
              <a:t>20x 15lbs KB</a:t>
            </a:r>
          </a:p>
          <a:p>
            <a:r>
              <a:rPr lang="en-US" dirty="0" smtClean="0"/>
              <a:t>2x 20lbs KB</a:t>
            </a:r>
          </a:p>
          <a:p>
            <a:r>
              <a:rPr lang="en-US" dirty="0" smtClean="0"/>
              <a:t>10x 25lbs KB</a:t>
            </a:r>
          </a:p>
          <a:p>
            <a:r>
              <a:rPr lang="en-US" dirty="0" smtClean="0"/>
              <a:t>6x 30lbs KB</a:t>
            </a:r>
          </a:p>
          <a:p>
            <a:endParaRPr lang="en-US" dirty="0"/>
          </a:p>
          <a:p>
            <a:r>
              <a:rPr lang="en-US" dirty="0" smtClean="0"/>
              <a:t>15 x 10lbs Plates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710687" y="6248646"/>
            <a:ext cx="8108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Gate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0287" y="5168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6158" y="1020606"/>
            <a:ext cx="390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FF00"/>
                </a:solidFill>
              </a:rPr>
              <a:t>Stations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640031" y="2806937"/>
            <a:ext cx="1788736" cy="64633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b="1" dirty="0" smtClean="0"/>
              <a:t>Formation </a:t>
            </a:r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67" name="Oval 66"/>
          <p:cNvSpPr/>
          <p:nvPr/>
        </p:nvSpPr>
        <p:spPr>
          <a:xfrm>
            <a:off x="7440617" y="2532088"/>
            <a:ext cx="155836" cy="15504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8" name="TextBox 67"/>
          <p:cNvSpPr txBox="1"/>
          <p:nvPr/>
        </p:nvSpPr>
        <p:spPr>
          <a:xfrm>
            <a:off x="7682873" y="2415905"/>
            <a:ext cx="87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1SG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428767" y="3053040"/>
            <a:ext cx="1321031" cy="1266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TextBox 71"/>
          <p:cNvSpPr txBox="1"/>
          <p:nvPr/>
        </p:nvSpPr>
        <p:spPr>
          <a:xfrm>
            <a:off x="8589075" y="3551171"/>
            <a:ext cx="96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Station 2</a:t>
            </a:r>
            <a:endParaRPr lang="en-US" sz="1200" b="1" dirty="0"/>
          </a:p>
        </p:txBody>
      </p:sp>
      <p:sp>
        <p:nvSpPr>
          <p:cNvPr id="79" name="Oval 78"/>
          <p:cNvSpPr/>
          <p:nvPr/>
        </p:nvSpPr>
        <p:spPr>
          <a:xfrm>
            <a:off x="8428766" y="4765957"/>
            <a:ext cx="1321031" cy="1266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0" name="Oval 79"/>
          <p:cNvSpPr/>
          <p:nvPr/>
        </p:nvSpPr>
        <p:spPr>
          <a:xfrm>
            <a:off x="10289581" y="3917008"/>
            <a:ext cx="1321031" cy="1266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4" name="TextBox 73"/>
          <p:cNvSpPr txBox="1"/>
          <p:nvPr/>
        </p:nvSpPr>
        <p:spPr>
          <a:xfrm>
            <a:off x="8604244" y="5260594"/>
            <a:ext cx="936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Station 4</a:t>
            </a:r>
            <a:endParaRPr lang="en-US" sz="1200" b="1" dirty="0"/>
          </a:p>
        </p:txBody>
      </p:sp>
      <p:sp>
        <p:nvSpPr>
          <p:cNvPr id="81" name="Oval 80"/>
          <p:cNvSpPr/>
          <p:nvPr/>
        </p:nvSpPr>
        <p:spPr>
          <a:xfrm>
            <a:off x="6578285" y="3917008"/>
            <a:ext cx="1321031" cy="1266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8" name="TextBox 77"/>
          <p:cNvSpPr txBox="1"/>
          <p:nvPr/>
        </p:nvSpPr>
        <p:spPr>
          <a:xfrm>
            <a:off x="6804023" y="4411644"/>
            <a:ext cx="869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Station </a:t>
            </a:r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523361" y="4393095"/>
            <a:ext cx="9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Station 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77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7623" y="0"/>
            <a:ext cx="9905998" cy="632604"/>
          </a:xfrm>
        </p:spPr>
        <p:txBody>
          <a:bodyPr anchor="t"/>
          <a:lstStyle/>
          <a:p>
            <a:pPr algn="ctr"/>
            <a:r>
              <a:rPr lang="en-US" dirty="0" smtClean="0"/>
              <a:t>Total weights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155" y="517585"/>
            <a:ext cx="11642935" cy="6254151"/>
          </a:xfrm>
        </p:spPr>
        <p:txBody>
          <a:bodyPr numCol="2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Kettlebells</a:t>
            </a:r>
          </a:p>
          <a:p>
            <a:r>
              <a:rPr lang="en-US" sz="3600" dirty="0" smtClean="0"/>
              <a:t>10lbs KB x 26</a:t>
            </a:r>
            <a:endParaRPr lang="en-US" sz="3600" dirty="0"/>
          </a:p>
          <a:p>
            <a:r>
              <a:rPr lang="en-US" sz="3600" dirty="0" smtClean="0"/>
              <a:t>15lbs KB x 36</a:t>
            </a:r>
            <a:endParaRPr lang="en-US" sz="3600" dirty="0"/>
          </a:p>
          <a:p>
            <a:r>
              <a:rPr lang="en-US" sz="3600" dirty="0" smtClean="0"/>
              <a:t>20lbs KB x 9</a:t>
            </a:r>
            <a:endParaRPr lang="en-US" sz="3600" dirty="0"/>
          </a:p>
          <a:p>
            <a:r>
              <a:rPr lang="en-US" sz="3600" dirty="0" smtClean="0"/>
              <a:t>25lbs KB x 26</a:t>
            </a:r>
            <a:endParaRPr lang="en-US" sz="3600" dirty="0"/>
          </a:p>
          <a:p>
            <a:r>
              <a:rPr lang="en-US" sz="3600" dirty="0" smtClean="0"/>
              <a:t>30lbs KB x 22</a:t>
            </a:r>
          </a:p>
          <a:p>
            <a:r>
              <a:rPr lang="en-US" sz="3600" dirty="0" smtClean="0"/>
              <a:t>35lbs x 2</a:t>
            </a:r>
            <a:endParaRPr lang="en-US" sz="3600" dirty="0"/>
          </a:p>
          <a:p>
            <a:r>
              <a:rPr lang="en-US" sz="3600" dirty="0" smtClean="0"/>
              <a:t>40lbs KB x 6</a:t>
            </a:r>
          </a:p>
          <a:p>
            <a:r>
              <a:rPr lang="en-US" sz="3600" dirty="0" smtClean="0"/>
              <a:t>45lbx KB x 4</a:t>
            </a:r>
            <a:endParaRPr lang="en-US" sz="3600" dirty="0"/>
          </a:p>
          <a:p>
            <a:r>
              <a:rPr lang="en-US" sz="3600" dirty="0" smtClean="0"/>
              <a:t>50lbs KB x 4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Medicine Balls (17 total)</a:t>
            </a:r>
          </a:p>
          <a:p>
            <a:r>
              <a:rPr lang="en-US" sz="3600" dirty="0" smtClean="0"/>
              <a:t>12lbs Slam Balls x as many</a:t>
            </a:r>
          </a:p>
          <a:p>
            <a:r>
              <a:rPr lang="en-US" sz="3600" dirty="0" smtClean="0"/>
              <a:t>12lbs regular x 5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10lbs Plates x 17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4 cones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7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/>
              <a:t>Station 1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05608"/>
            <a:ext cx="12192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/>
              <a:t>Supine Chest Press</a:t>
            </a:r>
          </a:p>
          <a:p>
            <a:pPr algn="ctr"/>
            <a:r>
              <a:rPr lang="en-US" sz="7500" dirty="0" smtClean="0"/>
              <a:t>Bent-Over Rows</a:t>
            </a:r>
          </a:p>
          <a:p>
            <a:pPr algn="ctr"/>
            <a:r>
              <a:rPr lang="en-US" sz="7500" dirty="0" smtClean="0"/>
              <a:t>Plank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14891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7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/>
              <a:t>Station 2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-1588" y="2522859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Overhead Triceps Extension</a:t>
            </a:r>
          </a:p>
          <a:p>
            <a:pPr algn="ctr"/>
            <a:r>
              <a:rPr lang="en-US" sz="7000" dirty="0" smtClean="0"/>
              <a:t>Kettlebell Swing</a:t>
            </a:r>
          </a:p>
          <a:p>
            <a:pPr algn="ctr"/>
            <a:r>
              <a:rPr lang="en-US" sz="7000" dirty="0" smtClean="0"/>
              <a:t>Supine Body Twist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4211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7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/>
              <a:t>Station 3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31485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Medicine Ball Slam</a:t>
            </a:r>
          </a:p>
          <a:p>
            <a:pPr algn="ctr"/>
            <a:r>
              <a:rPr lang="en-US" sz="7000" dirty="0" smtClean="0"/>
              <a:t>Hand Release P/U</a:t>
            </a:r>
          </a:p>
          <a:p>
            <a:pPr algn="ctr"/>
            <a:r>
              <a:rPr lang="en-US" sz="7000" dirty="0" smtClean="0"/>
              <a:t>Leg Raises</a:t>
            </a:r>
          </a:p>
        </p:txBody>
      </p:sp>
    </p:spTree>
    <p:extLst>
      <p:ext uri="{BB962C8B-B14F-4D97-AF65-F5344CB8AC3E}">
        <p14:creationId xmlns:p14="http://schemas.microsoft.com/office/powerpoint/2010/main" val="14600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7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/>
              <a:t>Station 4</a:t>
            </a:r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-1588" y="2514232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Up Right Rows</a:t>
            </a:r>
          </a:p>
          <a:p>
            <a:pPr algn="ctr"/>
            <a:r>
              <a:rPr lang="en-US" sz="7000" dirty="0" smtClean="0"/>
              <a:t>Prone Row</a:t>
            </a:r>
          </a:p>
          <a:p>
            <a:pPr algn="ctr"/>
            <a:r>
              <a:rPr lang="en-US" sz="7000" dirty="0" smtClean="0"/>
              <a:t>Straight Arm Raise</a:t>
            </a:r>
          </a:p>
        </p:txBody>
      </p:sp>
    </p:spTree>
    <p:extLst>
      <p:ext uri="{BB962C8B-B14F-4D97-AF65-F5344CB8AC3E}">
        <p14:creationId xmlns:p14="http://schemas.microsoft.com/office/powerpoint/2010/main" val="26767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8EDA3C17899438CD4B7CEFCCA216B" ma:contentTypeVersion="10" ma:contentTypeDescription="Create a new document." ma:contentTypeScope="" ma:versionID="cd5f94b07a61af945883e57e17e598c1">
  <xsd:schema xmlns:xsd="http://www.w3.org/2001/XMLSchema" xmlns:xs="http://www.w3.org/2001/XMLSchema" xmlns:p="http://schemas.microsoft.com/office/2006/metadata/properties" xmlns:ns2="ecbc945c-418a-4868-9e08-298a4a2f7d3c" xmlns:ns3="01bc1090-7b5c-4fcf-a3b0-878f5576a26d" targetNamespace="http://schemas.microsoft.com/office/2006/metadata/properties" ma:root="true" ma:fieldsID="dc3bfe3cb1d0d306607fb5857ed48182" ns2:_="" ns3:_="">
    <xsd:import namespace="ecbc945c-418a-4868-9e08-298a4a2f7d3c"/>
    <xsd:import namespace="01bc1090-7b5c-4fcf-a3b0-878f5576a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c945c-418a-4868-9e08-298a4a2f7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c1090-7b5c-4fcf-a3b0-878f5576a2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71b7c53-7a8c-42a6-baf1-a928bfc7259f}" ma:internalName="TaxCatchAll" ma:showField="CatchAllData" ma:web="01bc1090-7b5c-4fcf-a3b0-878f5576a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bc1090-7b5c-4fcf-a3b0-878f5576a26d" xsi:nil="true"/>
    <lcf76f155ced4ddcb4097134ff3c332f xmlns="ecbc945c-418a-4868-9e08-298a4a2f7d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5E081-3BE8-4C78-87E6-C91B7E91B981}"/>
</file>

<file path=customXml/itemProps2.xml><?xml version="1.0" encoding="utf-8"?>
<ds:datastoreItem xmlns:ds="http://schemas.openxmlformats.org/officeDocument/2006/customXml" ds:itemID="{236BD5C8-7887-469B-A1C4-784D78CF4217}"/>
</file>

<file path=customXml/itemProps3.xml><?xml version="1.0" encoding="utf-8"?>
<ds:datastoreItem xmlns:ds="http://schemas.openxmlformats.org/officeDocument/2006/customXml" ds:itemID="{740AC9BD-6E3D-4170-A225-388E272CE8B3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659</TotalTime>
  <Words>208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Mesh</vt:lpstr>
      <vt:lpstr>CONOP</vt:lpstr>
      <vt:lpstr>Total weights</vt:lpstr>
      <vt:lpstr>Station 1</vt:lpstr>
      <vt:lpstr>Station 2</vt:lpstr>
      <vt:lpstr>Station 3</vt:lpstr>
      <vt:lpstr>Station 4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1</dc:title>
  <dc:creator>Diringer, Tiffany SFC HQDA OTJAG</dc:creator>
  <cp:lastModifiedBy>Diringer, Tiffany SFC HQDA OTJAG</cp:lastModifiedBy>
  <cp:revision>24</cp:revision>
  <cp:lastPrinted>2022-06-01T21:37:35Z</cp:lastPrinted>
  <dcterms:created xsi:type="dcterms:W3CDTF">2021-09-27T20:22:02Z</dcterms:created>
  <dcterms:modified xsi:type="dcterms:W3CDTF">2022-06-01T22:20:08Z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0x010100CC58EDA3C17899438CD4B7CEFCCA216B</vt:lpwstr>
  </property>
</Properties>
</file>